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331" r:id="rId4"/>
    <p:sldId id="341" r:id="rId5"/>
    <p:sldId id="342" r:id="rId6"/>
    <p:sldId id="346" r:id="rId7"/>
    <p:sldId id="347" r:id="rId8"/>
    <p:sldId id="349" r:id="rId9"/>
    <p:sldId id="332" r:id="rId10"/>
    <p:sldId id="333" r:id="rId11"/>
    <p:sldId id="344" r:id="rId12"/>
    <p:sldId id="345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3" r:id="rId21"/>
  </p:sldIdLst>
  <p:sldSz cx="18288000" cy="10287000"/>
  <p:notesSz cx="6858000" cy="9144000"/>
  <p:embeddedFontLst>
    <p:embeddedFont>
      <p:font typeface="Kollektif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BF043-FA71-4055-95A6-42A3FC8C66BD}" v="3223" dt="2025-01-29T12:26:41.3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LLO, BETH" userId="6859b0d4-2c28-47e6-9748-31e733d1c341" providerId="ADAL" clId="{F01BF043-FA71-4055-95A6-42A3FC8C66BD}"/>
    <pc:docChg chg="undo custSel addSld delSld modSld">
      <pc:chgData name="GRILLO, BETH" userId="6859b0d4-2c28-47e6-9748-31e733d1c341" providerId="ADAL" clId="{F01BF043-FA71-4055-95A6-42A3FC8C66BD}" dt="2025-01-29T12:31:46.802" v="3853" actId="20577"/>
      <pc:docMkLst>
        <pc:docMk/>
      </pc:docMkLst>
      <pc:sldChg chg="modSp mod">
        <pc:chgData name="GRILLO, BETH" userId="6859b0d4-2c28-47e6-9748-31e733d1c341" providerId="ADAL" clId="{F01BF043-FA71-4055-95A6-42A3FC8C66BD}" dt="2025-01-29T12:31:46.802" v="3853" actId="20577"/>
        <pc:sldMkLst>
          <pc:docMk/>
          <pc:sldMk cId="0" sldId="256"/>
        </pc:sldMkLst>
        <pc:spChg chg="mod">
          <ac:chgData name="GRILLO, BETH" userId="6859b0d4-2c28-47e6-9748-31e733d1c341" providerId="ADAL" clId="{F01BF043-FA71-4055-95A6-42A3FC8C66BD}" dt="2025-01-29T12:31:46.802" v="3853" actId="20577"/>
          <ac:spMkLst>
            <pc:docMk/>
            <pc:sldMk cId="0" sldId="256"/>
            <ac:spMk id="25" creationId="{00000000-0000-0000-0000-000000000000}"/>
          </ac:spMkLst>
        </pc:spChg>
      </pc:sldChg>
      <pc:sldChg chg="add del">
        <pc:chgData name="GRILLO, BETH" userId="6859b0d4-2c28-47e6-9748-31e733d1c341" providerId="ADAL" clId="{F01BF043-FA71-4055-95A6-42A3FC8C66BD}" dt="2025-01-28T12:33:55.382" v="16" actId="2890"/>
        <pc:sldMkLst>
          <pc:docMk/>
          <pc:sldMk cId="3781273222" sldId="277"/>
        </pc:sldMkLst>
      </pc:sldChg>
      <pc:sldChg chg="add del">
        <pc:chgData name="GRILLO, BETH" userId="6859b0d4-2c28-47e6-9748-31e733d1c341" providerId="ADAL" clId="{F01BF043-FA71-4055-95A6-42A3FC8C66BD}" dt="2025-01-28T17:07:09.935" v="2897" actId="47"/>
        <pc:sldMkLst>
          <pc:docMk/>
          <pc:sldMk cId="4280677716" sldId="304"/>
        </pc:sldMkLst>
      </pc:sldChg>
      <pc:sldChg chg="modSp add del mod modAnim">
        <pc:chgData name="GRILLO, BETH" userId="6859b0d4-2c28-47e6-9748-31e733d1c341" providerId="ADAL" clId="{F01BF043-FA71-4055-95A6-42A3FC8C66BD}" dt="2025-01-29T12:26:41.365" v="3849" actId="20577"/>
        <pc:sldMkLst>
          <pc:docMk/>
          <pc:sldMk cId="3609000502" sldId="331"/>
        </pc:sldMkLst>
        <pc:spChg chg="mod ord">
          <ac:chgData name="GRILLO, BETH" userId="6859b0d4-2c28-47e6-9748-31e733d1c341" providerId="ADAL" clId="{F01BF043-FA71-4055-95A6-42A3FC8C66BD}" dt="2025-01-28T13:09:38.724" v="288" actId="166"/>
          <ac:spMkLst>
            <pc:docMk/>
            <pc:sldMk cId="3609000502" sldId="331"/>
            <ac:spMk id="2" creationId="{077C61AA-3DB6-96F7-EFE0-943B61D14F3E}"/>
          </ac:spMkLst>
        </pc:spChg>
        <pc:spChg chg="mod">
          <ac:chgData name="GRILLO, BETH" userId="6859b0d4-2c28-47e6-9748-31e733d1c341" providerId="ADAL" clId="{F01BF043-FA71-4055-95A6-42A3FC8C66BD}" dt="2025-01-29T12:26:41.365" v="3849" actId="20577"/>
          <ac:spMkLst>
            <pc:docMk/>
            <pc:sldMk cId="3609000502" sldId="331"/>
            <ac:spMk id="17" creationId="{97A54F21-059B-F370-4224-0D4BCB482436}"/>
          </ac:spMkLst>
        </pc:sp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599353484" sldId="332"/>
        </pc:sldMkLst>
      </pc:sldChg>
      <pc:sldChg chg="modSp add mod modAnim">
        <pc:chgData name="GRILLO, BETH" userId="6859b0d4-2c28-47e6-9748-31e733d1c341" providerId="ADAL" clId="{F01BF043-FA71-4055-95A6-42A3FC8C66BD}" dt="2025-01-29T11:57:57.342" v="3713" actId="20577"/>
        <pc:sldMkLst>
          <pc:docMk/>
          <pc:sldMk cId="3217997469" sldId="332"/>
        </pc:sldMkLst>
        <pc:spChg chg="mod">
          <ac:chgData name="GRILLO, BETH" userId="6859b0d4-2c28-47e6-9748-31e733d1c341" providerId="ADAL" clId="{F01BF043-FA71-4055-95A6-42A3FC8C66BD}" dt="2025-01-28T13:14:30.437" v="766" actId="20577"/>
          <ac:spMkLst>
            <pc:docMk/>
            <pc:sldMk cId="3217997469" sldId="332"/>
            <ac:spMk id="2" creationId="{7AD33E91-68CB-3AEC-DA0F-400358E3D671}"/>
          </ac:spMkLst>
        </pc:spChg>
        <pc:spChg chg="mod">
          <ac:chgData name="GRILLO, BETH" userId="6859b0d4-2c28-47e6-9748-31e733d1c341" providerId="ADAL" clId="{F01BF043-FA71-4055-95A6-42A3FC8C66BD}" dt="2025-01-29T11:57:57.342" v="3713" actId="20577"/>
          <ac:spMkLst>
            <pc:docMk/>
            <pc:sldMk cId="3217997469" sldId="332"/>
            <ac:spMk id="17" creationId="{735E4AAA-C3E8-ECD5-0811-23BF0C8E0EE2}"/>
          </ac:spMkLst>
        </pc:spChg>
      </pc:sldChg>
      <pc:sldChg chg="addSp modSp add mod modAnim">
        <pc:chgData name="GRILLO, BETH" userId="6859b0d4-2c28-47e6-9748-31e733d1c341" providerId="ADAL" clId="{F01BF043-FA71-4055-95A6-42A3FC8C66BD}" dt="2025-01-28T13:36:07.435" v="2784" actId="20577"/>
        <pc:sldMkLst>
          <pc:docMk/>
          <pc:sldMk cId="627822925" sldId="333"/>
        </pc:sldMkLst>
        <pc:spChg chg="mod">
          <ac:chgData name="GRILLO, BETH" userId="6859b0d4-2c28-47e6-9748-31e733d1c341" providerId="ADAL" clId="{F01BF043-FA71-4055-95A6-42A3FC8C66BD}" dt="2025-01-28T13:14:40.972" v="790" actId="20577"/>
          <ac:spMkLst>
            <pc:docMk/>
            <pc:sldMk cId="627822925" sldId="333"/>
            <ac:spMk id="2" creationId="{13B7B8D7-87A9-2263-94D4-49F80F83B8FD}"/>
          </ac:spMkLst>
        </pc:spChg>
        <pc:spChg chg="mod">
          <ac:chgData name="GRILLO, BETH" userId="6859b0d4-2c28-47e6-9748-31e733d1c341" providerId="ADAL" clId="{F01BF043-FA71-4055-95A6-42A3FC8C66BD}" dt="2025-01-28T13:36:07.435" v="2784" actId="20577"/>
          <ac:spMkLst>
            <pc:docMk/>
            <pc:sldMk cId="627822925" sldId="333"/>
            <ac:spMk id="17" creationId="{532B5FFA-5630-F735-EDD5-51A30E51E1FF}"/>
          </ac:spMkLst>
        </pc:spChg>
        <pc:picChg chg="add mod">
          <ac:chgData name="GRILLO, BETH" userId="6859b0d4-2c28-47e6-9748-31e733d1c341" providerId="ADAL" clId="{F01BF043-FA71-4055-95A6-42A3FC8C66BD}" dt="2025-01-28T13:18:58.963" v="998" actId="1076"/>
          <ac:picMkLst>
            <pc:docMk/>
            <pc:sldMk cId="627822925" sldId="333"/>
            <ac:picMk id="19" creationId="{31730922-E275-5165-1255-4503DBD4E52C}"/>
          </ac:picMkLst>
        </pc:picChg>
      </pc:sldChg>
      <pc:sldChg chg="addSp delSp modSp add mod delAnim">
        <pc:chgData name="GRILLO, BETH" userId="6859b0d4-2c28-47e6-9748-31e733d1c341" providerId="ADAL" clId="{F01BF043-FA71-4055-95A6-42A3FC8C66BD}" dt="2025-01-28T14:05:49.196" v="2838" actId="1076"/>
        <pc:sldMkLst>
          <pc:docMk/>
          <pc:sldMk cId="2494738237" sldId="334"/>
        </pc:sldMkLst>
        <pc:spChg chg="mod">
          <ac:chgData name="GRILLO, BETH" userId="6859b0d4-2c28-47e6-9748-31e733d1c341" providerId="ADAL" clId="{F01BF043-FA71-4055-95A6-42A3FC8C66BD}" dt="2025-01-28T13:30:55.587" v="2053" actId="20577"/>
          <ac:spMkLst>
            <pc:docMk/>
            <pc:sldMk cId="2494738237" sldId="334"/>
            <ac:spMk id="2" creationId="{1DDDABD7-9DE8-EFF4-A1A1-D9D525B912E0}"/>
          </ac:spMkLst>
        </pc:spChg>
        <pc:spChg chg="del">
          <ac:chgData name="GRILLO, BETH" userId="6859b0d4-2c28-47e6-9748-31e733d1c341" providerId="ADAL" clId="{F01BF043-FA71-4055-95A6-42A3FC8C66BD}" dt="2025-01-28T13:19:58.830" v="1103" actId="478"/>
          <ac:spMkLst>
            <pc:docMk/>
            <pc:sldMk cId="2494738237" sldId="334"/>
            <ac:spMk id="17" creationId="{FE068F4E-FBD4-6945-F5DC-0CDA86FCABCE}"/>
          </ac:spMkLst>
        </pc:spChg>
        <pc:graphicFrameChg chg="add del mod">
          <ac:chgData name="GRILLO, BETH" userId="6859b0d4-2c28-47e6-9748-31e733d1c341" providerId="ADAL" clId="{F01BF043-FA71-4055-95A6-42A3FC8C66BD}" dt="2025-01-28T14:04:54.891" v="2827" actId="478"/>
          <ac:graphicFrameMkLst>
            <pc:docMk/>
            <pc:sldMk cId="2494738237" sldId="334"/>
            <ac:graphicFrameMk id="18" creationId="{3212125B-A953-9C47-EB79-F33E569ADB31}"/>
          </ac:graphicFrameMkLst>
        </pc:graphicFrameChg>
        <pc:graphicFrameChg chg="add del mod">
          <ac:chgData name="GRILLO, BETH" userId="6859b0d4-2c28-47e6-9748-31e733d1c341" providerId="ADAL" clId="{F01BF043-FA71-4055-95A6-42A3FC8C66BD}" dt="2025-01-28T14:04:52.917" v="2826" actId="478"/>
          <ac:graphicFrameMkLst>
            <pc:docMk/>
            <pc:sldMk cId="2494738237" sldId="334"/>
            <ac:graphicFrameMk id="20" creationId="{62D38D43-311E-603D-B49B-B3E3CB5FEB5F}"/>
          </ac:graphicFrameMkLst>
        </pc:graphicFrameChg>
        <pc:picChg chg="del mod">
          <ac:chgData name="GRILLO, BETH" userId="6859b0d4-2c28-47e6-9748-31e733d1c341" providerId="ADAL" clId="{F01BF043-FA71-4055-95A6-42A3FC8C66BD}" dt="2025-01-28T14:04:00.472" v="2822" actId="478"/>
          <ac:picMkLst>
            <pc:docMk/>
            <pc:sldMk cId="2494738237" sldId="334"/>
            <ac:picMk id="19" creationId="{701743D9-8597-7216-3D8F-B0B6E957C2B3}"/>
          </ac:picMkLst>
        </pc:picChg>
        <pc:picChg chg="add mod">
          <ac:chgData name="GRILLO, BETH" userId="6859b0d4-2c28-47e6-9748-31e733d1c341" providerId="ADAL" clId="{F01BF043-FA71-4055-95A6-42A3FC8C66BD}" dt="2025-01-28T14:05:43.384" v="2836" actId="1076"/>
          <ac:picMkLst>
            <pc:docMk/>
            <pc:sldMk cId="2494738237" sldId="334"/>
            <ac:picMk id="22" creationId="{FE86D9DA-713F-A14E-A741-79DBB649A501}"/>
          </ac:picMkLst>
        </pc:picChg>
        <pc:picChg chg="add mod">
          <ac:chgData name="GRILLO, BETH" userId="6859b0d4-2c28-47e6-9748-31e733d1c341" providerId="ADAL" clId="{F01BF043-FA71-4055-95A6-42A3FC8C66BD}" dt="2025-01-28T14:05:49.196" v="2838" actId="1076"/>
          <ac:picMkLst>
            <pc:docMk/>
            <pc:sldMk cId="2494738237" sldId="334"/>
            <ac:picMk id="24" creationId="{905E3ECF-FE07-6D9D-FA90-AC527D6608D1}"/>
          </ac:picMkLst>
        </pc:pic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3811296044" sldId="334"/>
        </pc:sldMkLst>
      </pc:sldChg>
      <pc:sldChg chg="new del">
        <pc:chgData name="GRILLO, BETH" userId="6859b0d4-2c28-47e6-9748-31e733d1c341" providerId="ADAL" clId="{F01BF043-FA71-4055-95A6-42A3FC8C66BD}" dt="2025-01-28T13:19:37.022" v="1077" actId="47"/>
        <pc:sldMkLst>
          <pc:docMk/>
          <pc:sldMk cId="4080372203" sldId="334"/>
        </pc:sldMkLst>
      </pc:sldChg>
      <pc:sldChg chg="addSp delSp modSp add mod modAnim">
        <pc:chgData name="GRILLO, BETH" userId="6859b0d4-2c28-47e6-9748-31e733d1c341" providerId="ADAL" clId="{F01BF043-FA71-4055-95A6-42A3FC8C66BD}" dt="2025-01-28T13:22:23.801" v="1424" actId="1076"/>
        <pc:sldMkLst>
          <pc:docMk/>
          <pc:sldMk cId="114359876" sldId="335"/>
        </pc:sldMkLst>
        <pc:spChg chg="mod">
          <ac:chgData name="GRILLO, BETH" userId="6859b0d4-2c28-47e6-9748-31e733d1c341" providerId="ADAL" clId="{F01BF043-FA71-4055-95A6-42A3FC8C66BD}" dt="2025-01-28T13:22:17.694" v="1422" actId="20577"/>
          <ac:spMkLst>
            <pc:docMk/>
            <pc:sldMk cId="114359876" sldId="335"/>
            <ac:spMk id="17" creationId="{23E61F4E-A7C1-F9B0-F918-D3F6D1D277AC}"/>
          </ac:spMkLst>
        </pc:spChg>
        <pc:picChg chg="del">
          <ac:chgData name="GRILLO, BETH" userId="6859b0d4-2c28-47e6-9748-31e733d1c341" providerId="ADAL" clId="{F01BF043-FA71-4055-95A6-42A3FC8C66BD}" dt="2025-01-28T13:20:51.151" v="1281" actId="478"/>
          <ac:picMkLst>
            <pc:docMk/>
            <pc:sldMk cId="114359876" sldId="335"/>
            <ac:picMk id="19" creationId="{1D4DA0E9-2790-3D26-0B6D-AD7039FED353}"/>
          </ac:picMkLst>
        </pc:picChg>
        <pc:picChg chg="add mod">
          <ac:chgData name="GRILLO, BETH" userId="6859b0d4-2c28-47e6-9748-31e733d1c341" providerId="ADAL" clId="{F01BF043-FA71-4055-95A6-42A3FC8C66BD}" dt="2025-01-28T13:22:23.801" v="1424" actId="1076"/>
          <ac:picMkLst>
            <pc:docMk/>
            <pc:sldMk cId="114359876" sldId="335"/>
            <ac:picMk id="20" creationId="{37780C84-3BC1-9B91-881B-0B619E570A8E}"/>
          </ac:picMkLst>
        </pc:picChg>
      </pc:sldChg>
      <pc:sldChg chg="addSp delSp modSp add mod">
        <pc:chgData name="GRILLO, BETH" userId="6859b0d4-2c28-47e6-9748-31e733d1c341" providerId="ADAL" clId="{F01BF043-FA71-4055-95A6-42A3FC8C66BD}" dt="2025-01-28T17:06:24.759" v="2896"/>
        <pc:sldMkLst>
          <pc:docMk/>
          <pc:sldMk cId="3635578918" sldId="336"/>
        </pc:sldMkLst>
        <pc:spChg chg="mod">
          <ac:chgData name="GRILLO, BETH" userId="6859b0d4-2c28-47e6-9748-31e733d1c341" providerId="ADAL" clId="{F01BF043-FA71-4055-95A6-42A3FC8C66BD}" dt="2025-01-28T14:28:34.469" v="2880" actId="1076"/>
          <ac:spMkLst>
            <pc:docMk/>
            <pc:sldMk cId="3635578918" sldId="336"/>
            <ac:spMk id="2" creationId="{8BB3DD6C-B954-3280-5568-7891315964FC}"/>
          </ac:spMkLst>
        </pc:spChg>
        <pc:graphicFrameChg chg="add del mod">
          <ac:chgData name="GRILLO, BETH" userId="6859b0d4-2c28-47e6-9748-31e733d1c341" providerId="ADAL" clId="{F01BF043-FA71-4055-95A6-42A3FC8C66BD}" dt="2025-01-28T14:07:44.874" v="2873" actId="478"/>
          <ac:graphicFrameMkLst>
            <pc:docMk/>
            <pc:sldMk cId="3635578918" sldId="336"/>
            <ac:graphicFrameMk id="17" creationId="{8A26B2D1-9A0E-C14D-D343-ED1C87EE1949}"/>
          </ac:graphicFrameMkLst>
        </pc:graphicFrameChg>
        <pc:graphicFrameChg chg="add mod">
          <ac:chgData name="GRILLO, BETH" userId="6859b0d4-2c28-47e6-9748-31e733d1c341" providerId="ADAL" clId="{F01BF043-FA71-4055-95A6-42A3FC8C66BD}" dt="2025-01-28T17:06:24.759" v="2896"/>
          <ac:graphicFrameMkLst>
            <pc:docMk/>
            <pc:sldMk cId="3635578918" sldId="336"/>
            <ac:graphicFrameMk id="18" creationId="{E6D0626C-D994-AEAE-A997-643F1667138D}"/>
          </ac:graphicFrameMkLst>
        </pc:graphicFrameChg>
        <pc:picChg chg="del">
          <ac:chgData name="GRILLO, BETH" userId="6859b0d4-2c28-47e6-9748-31e733d1c341" providerId="ADAL" clId="{F01BF043-FA71-4055-95A6-42A3FC8C66BD}" dt="2025-01-28T13:22:38.518" v="1432" actId="478"/>
          <ac:picMkLst>
            <pc:docMk/>
            <pc:sldMk cId="3635578918" sldId="336"/>
            <ac:picMk id="19" creationId="{CE9CA84D-03FA-7008-5ABE-6190220BDD84}"/>
          </ac:picMkLst>
        </pc:pic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1089813261" sldId="337"/>
        </pc:sldMkLst>
      </pc:sldChg>
      <pc:sldChg chg="addSp delSp modSp add mod modAnim">
        <pc:chgData name="GRILLO, BETH" userId="6859b0d4-2c28-47e6-9748-31e733d1c341" providerId="ADAL" clId="{F01BF043-FA71-4055-95A6-42A3FC8C66BD}" dt="2025-01-28T13:27:06.693" v="1732" actId="1076"/>
        <pc:sldMkLst>
          <pc:docMk/>
          <pc:sldMk cId="1509078474" sldId="337"/>
        </pc:sldMkLst>
        <pc:spChg chg="mod">
          <ac:chgData name="GRILLO, BETH" userId="6859b0d4-2c28-47e6-9748-31e733d1c341" providerId="ADAL" clId="{F01BF043-FA71-4055-95A6-42A3FC8C66BD}" dt="2025-01-28T13:27:02.674" v="1731" actId="20577"/>
          <ac:spMkLst>
            <pc:docMk/>
            <pc:sldMk cId="1509078474" sldId="337"/>
            <ac:spMk id="17" creationId="{3821E7A4-38E9-0B8D-87D8-D093589A9709}"/>
          </ac:spMkLst>
        </pc:spChg>
        <pc:picChg chg="del">
          <ac:chgData name="GRILLO, BETH" userId="6859b0d4-2c28-47e6-9748-31e733d1c341" providerId="ADAL" clId="{F01BF043-FA71-4055-95A6-42A3FC8C66BD}" dt="2025-01-28T13:25:52.078" v="1493" actId="478"/>
          <ac:picMkLst>
            <pc:docMk/>
            <pc:sldMk cId="1509078474" sldId="337"/>
            <ac:picMk id="20" creationId="{40DC4E40-0E00-5FB2-19A7-0F561352B3D3}"/>
          </ac:picMkLst>
        </pc:picChg>
        <pc:picChg chg="add mod">
          <ac:chgData name="GRILLO, BETH" userId="6859b0d4-2c28-47e6-9748-31e733d1c341" providerId="ADAL" clId="{F01BF043-FA71-4055-95A6-42A3FC8C66BD}" dt="2025-01-28T13:27:06.693" v="1732" actId="1076"/>
          <ac:picMkLst>
            <pc:docMk/>
            <pc:sldMk cId="1509078474" sldId="337"/>
            <ac:picMk id="1026" creationId="{36FB31D5-64E1-F178-B9C6-47934279A9F7}"/>
          </ac:picMkLst>
        </pc:picChg>
      </pc:sldChg>
      <pc:sldChg chg="addSp delSp modSp add mod">
        <pc:chgData name="GRILLO, BETH" userId="6859b0d4-2c28-47e6-9748-31e733d1c341" providerId="ADAL" clId="{F01BF043-FA71-4055-95A6-42A3FC8C66BD}" dt="2025-01-28T15:10:37.989" v="2894" actId="1076"/>
        <pc:sldMkLst>
          <pc:docMk/>
          <pc:sldMk cId="1772883809" sldId="338"/>
        </pc:sldMkLst>
        <pc:spChg chg="mod">
          <ac:chgData name="GRILLO, BETH" userId="6859b0d4-2c28-47e6-9748-31e733d1c341" providerId="ADAL" clId="{F01BF043-FA71-4055-95A6-42A3FC8C66BD}" dt="2025-01-28T15:09:24.788" v="2886" actId="1076"/>
          <ac:spMkLst>
            <pc:docMk/>
            <pc:sldMk cId="1772883809" sldId="338"/>
            <ac:spMk id="2" creationId="{6C804B7B-3E5A-55AE-55DE-9B8B44A63178}"/>
          </ac:spMkLst>
        </pc:spChg>
        <pc:graphicFrameChg chg="del">
          <ac:chgData name="GRILLO, BETH" userId="6859b0d4-2c28-47e6-9748-31e733d1c341" providerId="ADAL" clId="{F01BF043-FA71-4055-95A6-42A3FC8C66BD}" dt="2025-01-28T13:27:42.006" v="1737" actId="478"/>
          <ac:graphicFrameMkLst>
            <pc:docMk/>
            <pc:sldMk cId="1772883809" sldId="338"/>
            <ac:graphicFrameMk id="17" creationId="{80DF7FC2-84E4-7FA1-16F4-9FA755730A2B}"/>
          </ac:graphicFrameMkLst>
        </pc:graphicFrameChg>
        <pc:picChg chg="add del mod">
          <ac:chgData name="GRILLO, BETH" userId="6859b0d4-2c28-47e6-9748-31e733d1c341" providerId="ADAL" clId="{F01BF043-FA71-4055-95A6-42A3FC8C66BD}" dt="2025-01-28T15:09:20.027" v="2885" actId="478"/>
          <ac:picMkLst>
            <pc:docMk/>
            <pc:sldMk cId="1772883809" sldId="338"/>
            <ac:picMk id="18" creationId="{21A61586-8652-D60D-61DD-A75BB6D5BCA8}"/>
          </ac:picMkLst>
        </pc:picChg>
        <pc:picChg chg="add mod">
          <ac:chgData name="GRILLO, BETH" userId="6859b0d4-2c28-47e6-9748-31e733d1c341" providerId="ADAL" clId="{F01BF043-FA71-4055-95A6-42A3FC8C66BD}" dt="2025-01-28T15:10:11.206" v="2889" actId="1076"/>
          <ac:picMkLst>
            <pc:docMk/>
            <pc:sldMk cId="1772883809" sldId="338"/>
            <ac:picMk id="20" creationId="{0A9EC409-8C39-F155-D0BE-739B6E3183F6}"/>
          </ac:picMkLst>
        </pc:picChg>
        <pc:picChg chg="add mod">
          <ac:chgData name="GRILLO, BETH" userId="6859b0d4-2c28-47e6-9748-31e733d1c341" providerId="ADAL" clId="{F01BF043-FA71-4055-95A6-42A3FC8C66BD}" dt="2025-01-28T15:10:37.989" v="2894" actId="1076"/>
          <ac:picMkLst>
            <pc:docMk/>
            <pc:sldMk cId="1772883809" sldId="338"/>
            <ac:picMk id="22" creationId="{651A9273-300D-4712-EF61-5B57E5C9DA89}"/>
          </ac:picMkLst>
        </pc:pic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2394458793" sldId="338"/>
        </pc:sldMkLst>
      </pc:sldChg>
      <pc:sldChg chg="add del">
        <pc:chgData name="GRILLO, BETH" userId="6859b0d4-2c28-47e6-9748-31e733d1c341" providerId="ADAL" clId="{F01BF043-FA71-4055-95A6-42A3FC8C66BD}" dt="2025-01-28T13:25:55.222" v="1495"/>
        <pc:sldMkLst>
          <pc:docMk/>
          <pc:sldMk cId="3693547818" sldId="338"/>
        </pc:sldMkLst>
      </pc:sldChg>
      <pc:sldChg chg="modSp add modAnim">
        <pc:chgData name="GRILLO, BETH" userId="6859b0d4-2c28-47e6-9748-31e733d1c341" providerId="ADAL" clId="{F01BF043-FA71-4055-95A6-42A3FC8C66BD}" dt="2025-01-28T13:30:51.203" v="2045" actId="20577"/>
        <pc:sldMkLst>
          <pc:docMk/>
          <pc:sldMk cId="4197469" sldId="339"/>
        </pc:sldMkLst>
        <pc:spChg chg="mod">
          <ac:chgData name="GRILLO, BETH" userId="6859b0d4-2c28-47e6-9748-31e733d1c341" providerId="ADAL" clId="{F01BF043-FA71-4055-95A6-42A3FC8C66BD}" dt="2025-01-28T13:30:51.203" v="2045" actId="20577"/>
          <ac:spMkLst>
            <pc:docMk/>
            <pc:sldMk cId="4197469" sldId="339"/>
            <ac:spMk id="17" creationId="{C5EC3229-246A-E06E-09E9-204F0A913B9A}"/>
          </ac:spMkLst>
        </pc:sp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2085486920" sldId="339"/>
        </pc:sldMkLst>
      </pc:sldChg>
      <pc:sldChg chg="delSp modSp add mod">
        <pc:chgData name="GRILLO, BETH" userId="6859b0d4-2c28-47e6-9748-31e733d1c341" providerId="ADAL" clId="{F01BF043-FA71-4055-95A6-42A3FC8C66BD}" dt="2025-01-28T13:31:36.683" v="2075" actId="478"/>
        <pc:sldMkLst>
          <pc:docMk/>
          <pc:sldMk cId="412494367" sldId="340"/>
        </pc:sldMkLst>
        <pc:spChg chg="mod">
          <ac:chgData name="GRILLO, BETH" userId="6859b0d4-2c28-47e6-9748-31e733d1c341" providerId="ADAL" clId="{F01BF043-FA71-4055-95A6-42A3FC8C66BD}" dt="2025-01-28T13:31:35.208" v="2074" actId="20577"/>
          <ac:spMkLst>
            <pc:docMk/>
            <pc:sldMk cId="412494367" sldId="340"/>
            <ac:spMk id="2" creationId="{5AFA092F-14F0-EDA7-FF12-C3E25D5F8A40}"/>
          </ac:spMkLst>
        </pc:spChg>
        <pc:picChg chg="del">
          <ac:chgData name="GRILLO, BETH" userId="6859b0d4-2c28-47e6-9748-31e733d1c341" providerId="ADAL" clId="{F01BF043-FA71-4055-95A6-42A3FC8C66BD}" dt="2025-01-28T13:31:36.683" v="2075" actId="478"/>
          <ac:picMkLst>
            <pc:docMk/>
            <pc:sldMk cId="412494367" sldId="340"/>
            <ac:picMk id="18" creationId="{8AD0CE7F-1C43-ECE1-12B3-AB2F338D5A06}"/>
          </ac:picMkLst>
        </pc:pic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2601526894" sldId="341"/>
        </pc:sldMkLst>
      </pc:sldChg>
      <pc:sldChg chg="modSp add mod modAnim">
        <pc:chgData name="GRILLO, BETH" userId="6859b0d4-2c28-47e6-9748-31e733d1c341" providerId="ADAL" clId="{F01BF043-FA71-4055-95A6-42A3FC8C66BD}" dt="2025-01-28T13:32:39.971" v="2378" actId="20577"/>
        <pc:sldMkLst>
          <pc:docMk/>
          <pc:sldMk cId="3996818438" sldId="341"/>
        </pc:sldMkLst>
        <pc:spChg chg="mod">
          <ac:chgData name="GRILLO, BETH" userId="6859b0d4-2c28-47e6-9748-31e733d1c341" providerId="ADAL" clId="{F01BF043-FA71-4055-95A6-42A3FC8C66BD}" dt="2025-01-28T13:31:57.691" v="2098" actId="20577"/>
          <ac:spMkLst>
            <pc:docMk/>
            <pc:sldMk cId="3996818438" sldId="341"/>
            <ac:spMk id="2" creationId="{B7BF950B-625E-BD87-B3C1-3E004B3207D2}"/>
          </ac:spMkLst>
        </pc:spChg>
        <pc:spChg chg="mod">
          <ac:chgData name="GRILLO, BETH" userId="6859b0d4-2c28-47e6-9748-31e733d1c341" providerId="ADAL" clId="{F01BF043-FA71-4055-95A6-42A3FC8C66BD}" dt="2025-01-28T13:32:39.971" v="2378" actId="20577"/>
          <ac:spMkLst>
            <pc:docMk/>
            <pc:sldMk cId="3996818438" sldId="341"/>
            <ac:spMk id="17" creationId="{03263BEF-EE2A-D9F5-878A-77DAB125B5F6}"/>
          </ac:spMkLst>
        </pc:sp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403700979" sldId="342"/>
        </pc:sldMkLst>
      </pc:sldChg>
      <pc:sldChg chg="modSp add mod modAnim">
        <pc:chgData name="GRILLO, BETH" userId="6859b0d4-2c28-47e6-9748-31e733d1c341" providerId="ADAL" clId="{F01BF043-FA71-4055-95A6-42A3FC8C66BD}" dt="2025-01-28T13:33:52.426" v="2672" actId="21"/>
        <pc:sldMkLst>
          <pc:docMk/>
          <pc:sldMk cId="3510035802" sldId="342"/>
        </pc:sldMkLst>
        <pc:spChg chg="mod">
          <ac:chgData name="GRILLO, BETH" userId="6859b0d4-2c28-47e6-9748-31e733d1c341" providerId="ADAL" clId="{F01BF043-FA71-4055-95A6-42A3FC8C66BD}" dt="2025-01-28T13:33:52.426" v="2672" actId="21"/>
          <ac:spMkLst>
            <pc:docMk/>
            <pc:sldMk cId="3510035802" sldId="342"/>
            <ac:spMk id="17" creationId="{EFFB6B20-02AA-3D46-2857-AF999BE8E9E7}"/>
          </ac:spMkLst>
        </pc:spChg>
      </pc:sldChg>
      <pc:sldChg chg="delSp modSp add modAnim">
        <pc:chgData name="GRILLO, BETH" userId="6859b0d4-2c28-47e6-9748-31e733d1c341" providerId="ADAL" clId="{F01BF043-FA71-4055-95A6-42A3FC8C66BD}" dt="2025-01-28T15:10:53.054" v="2895" actId="478"/>
        <pc:sldMkLst>
          <pc:docMk/>
          <pc:sldMk cId="429290237" sldId="343"/>
        </pc:sldMkLst>
        <pc:spChg chg="mod">
          <ac:chgData name="GRILLO, BETH" userId="6859b0d4-2c28-47e6-9748-31e733d1c341" providerId="ADAL" clId="{F01BF043-FA71-4055-95A6-42A3FC8C66BD}" dt="2025-01-28T13:34:31.597" v="2710" actId="20577"/>
          <ac:spMkLst>
            <pc:docMk/>
            <pc:sldMk cId="429290237" sldId="343"/>
            <ac:spMk id="17" creationId="{F096FF74-0BFF-ABEF-581B-81F1B304BC1D}"/>
          </ac:spMkLst>
        </pc:spChg>
        <pc:picChg chg="del">
          <ac:chgData name="GRILLO, BETH" userId="6859b0d4-2c28-47e6-9748-31e733d1c341" providerId="ADAL" clId="{F01BF043-FA71-4055-95A6-42A3FC8C66BD}" dt="2025-01-28T15:10:53.054" v="2895" actId="478"/>
          <ac:picMkLst>
            <pc:docMk/>
            <pc:sldMk cId="429290237" sldId="343"/>
            <ac:picMk id="1026" creationId="{F6E43BDE-9C00-2C11-5C63-C1BA28D02F7B}"/>
          </ac:picMkLst>
        </pc:picChg>
      </pc:sldChg>
      <pc:sldChg chg="add del">
        <pc:chgData name="GRILLO, BETH" userId="6859b0d4-2c28-47e6-9748-31e733d1c341" providerId="ADAL" clId="{F01BF043-FA71-4055-95A6-42A3FC8C66BD}" dt="2025-01-28T12:34:07.478" v="18" actId="47"/>
        <pc:sldMkLst>
          <pc:docMk/>
          <pc:sldMk cId="2807310780" sldId="343"/>
        </pc:sldMkLst>
      </pc:sldChg>
      <pc:sldChg chg="addSp delSp modSp add mod delAnim">
        <pc:chgData name="GRILLO, BETH" userId="6859b0d4-2c28-47e6-9748-31e733d1c341" providerId="ADAL" clId="{F01BF043-FA71-4055-95A6-42A3FC8C66BD}" dt="2025-01-28T13:46:32.789" v="2821"/>
        <pc:sldMkLst>
          <pc:docMk/>
          <pc:sldMk cId="1822562889" sldId="344"/>
        </pc:sldMkLst>
        <pc:spChg chg="mod">
          <ac:chgData name="GRILLO, BETH" userId="6859b0d4-2c28-47e6-9748-31e733d1c341" providerId="ADAL" clId="{F01BF043-FA71-4055-95A6-42A3FC8C66BD}" dt="2025-01-28T13:36:24.501" v="2803" actId="20577"/>
          <ac:spMkLst>
            <pc:docMk/>
            <pc:sldMk cId="1822562889" sldId="344"/>
            <ac:spMk id="2" creationId="{25A2F865-677F-DE66-F582-CB4C003642EF}"/>
          </ac:spMkLst>
        </pc:spChg>
        <pc:spChg chg="del">
          <ac:chgData name="GRILLO, BETH" userId="6859b0d4-2c28-47e6-9748-31e733d1c341" providerId="ADAL" clId="{F01BF043-FA71-4055-95A6-42A3FC8C66BD}" dt="2025-01-28T13:36:28.800" v="2805" actId="478"/>
          <ac:spMkLst>
            <pc:docMk/>
            <pc:sldMk cId="1822562889" sldId="344"/>
            <ac:spMk id="17" creationId="{CCFBB1BF-C18A-F595-533F-1A864B0DE150}"/>
          </ac:spMkLst>
        </pc:spChg>
        <pc:graphicFrameChg chg="add mod">
          <ac:chgData name="GRILLO, BETH" userId="6859b0d4-2c28-47e6-9748-31e733d1c341" providerId="ADAL" clId="{F01BF043-FA71-4055-95A6-42A3FC8C66BD}" dt="2025-01-28T13:45:10.560" v="2814"/>
          <ac:graphicFrameMkLst>
            <pc:docMk/>
            <pc:sldMk cId="1822562889" sldId="344"/>
            <ac:graphicFrameMk id="18" creationId="{C265B677-7781-2B5C-C5A7-CBB47F5BFE19}"/>
          </ac:graphicFrameMkLst>
        </pc:graphicFrameChg>
        <pc:graphicFrameChg chg="add mod">
          <ac:chgData name="GRILLO, BETH" userId="6859b0d4-2c28-47e6-9748-31e733d1c341" providerId="ADAL" clId="{F01BF043-FA71-4055-95A6-42A3FC8C66BD}" dt="2025-01-28T13:46:32.789" v="2821"/>
          <ac:graphicFrameMkLst>
            <pc:docMk/>
            <pc:sldMk cId="1822562889" sldId="344"/>
            <ac:graphicFrameMk id="20" creationId="{881B05C0-2DA0-6F51-9BD7-11AC524252B9}"/>
          </ac:graphicFrameMkLst>
        </pc:graphicFrameChg>
        <pc:graphicFrameChg chg="add mod">
          <ac:chgData name="GRILLO, BETH" userId="6859b0d4-2c28-47e6-9748-31e733d1c341" providerId="ADAL" clId="{F01BF043-FA71-4055-95A6-42A3FC8C66BD}" dt="2025-01-28T13:46:18.518" v="2820"/>
          <ac:graphicFrameMkLst>
            <pc:docMk/>
            <pc:sldMk cId="1822562889" sldId="344"/>
            <ac:graphicFrameMk id="21" creationId="{6C8098E8-0398-EC30-75DD-11F335F22A40}"/>
          </ac:graphicFrameMkLst>
        </pc:graphicFrameChg>
        <pc:picChg chg="del">
          <ac:chgData name="GRILLO, BETH" userId="6859b0d4-2c28-47e6-9748-31e733d1c341" providerId="ADAL" clId="{F01BF043-FA71-4055-95A6-42A3FC8C66BD}" dt="2025-01-28T13:36:26.738" v="2804" actId="478"/>
          <ac:picMkLst>
            <pc:docMk/>
            <pc:sldMk cId="1822562889" sldId="344"/>
            <ac:picMk id="19" creationId="{C2A19009-D428-7877-4AF0-4FFA7C6537EC}"/>
          </ac:picMkLst>
        </pc:picChg>
      </pc:sldChg>
      <pc:sldChg chg="addSp delSp modSp add mod">
        <pc:chgData name="GRILLO, BETH" userId="6859b0d4-2c28-47e6-9748-31e733d1c341" providerId="ADAL" clId="{F01BF043-FA71-4055-95A6-42A3FC8C66BD}" dt="2025-01-28T14:06:59.376" v="2871" actId="1076"/>
        <pc:sldMkLst>
          <pc:docMk/>
          <pc:sldMk cId="1969207617" sldId="345"/>
        </pc:sldMkLst>
        <pc:spChg chg="mod">
          <ac:chgData name="GRILLO, BETH" userId="6859b0d4-2c28-47e6-9748-31e733d1c341" providerId="ADAL" clId="{F01BF043-FA71-4055-95A6-42A3FC8C66BD}" dt="2025-01-28T14:06:04.097" v="2844" actId="20577"/>
          <ac:spMkLst>
            <pc:docMk/>
            <pc:sldMk cId="1969207617" sldId="345"/>
            <ac:spMk id="2" creationId="{4E3AE0E3-D276-CCDE-4C18-36ABE259A91E}"/>
          </ac:spMkLst>
        </pc:spChg>
        <pc:spChg chg="add mod">
          <ac:chgData name="GRILLO, BETH" userId="6859b0d4-2c28-47e6-9748-31e733d1c341" providerId="ADAL" clId="{F01BF043-FA71-4055-95A6-42A3FC8C66BD}" dt="2025-01-28T14:06:59.376" v="2871" actId="1076"/>
          <ac:spMkLst>
            <pc:docMk/>
            <pc:sldMk cId="1969207617" sldId="345"/>
            <ac:spMk id="17" creationId="{91D78EA8-1D45-1243-F0D9-2CA26E840167}"/>
          </ac:spMkLst>
        </pc:spChg>
        <pc:graphicFrameChg chg="del">
          <ac:chgData name="GRILLO, BETH" userId="6859b0d4-2c28-47e6-9748-31e733d1c341" providerId="ADAL" clId="{F01BF043-FA71-4055-95A6-42A3FC8C66BD}" dt="2025-01-28T14:06:05.550" v="2845" actId="478"/>
          <ac:graphicFrameMkLst>
            <pc:docMk/>
            <pc:sldMk cId="1969207617" sldId="345"/>
            <ac:graphicFrameMk id="18" creationId="{B5906A0F-D63C-3678-D3BF-504FD39D550C}"/>
          </ac:graphicFrameMkLst>
        </pc:graphicFrameChg>
        <pc:graphicFrameChg chg="del">
          <ac:chgData name="GRILLO, BETH" userId="6859b0d4-2c28-47e6-9748-31e733d1c341" providerId="ADAL" clId="{F01BF043-FA71-4055-95A6-42A3FC8C66BD}" dt="2025-01-28T14:06:06.012" v="2846" actId="478"/>
          <ac:graphicFrameMkLst>
            <pc:docMk/>
            <pc:sldMk cId="1969207617" sldId="345"/>
            <ac:graphicFrameMk id="20" creationId="{ECB6A42D-8448-5DA2-3643-664D745EC22A}"/>
          </ac:graphicFrameMkLst>
        </pc:graphicFrameChg>
        <pc:graphicFrameChg chg="del">
          <ac:chgData name="GRILLO, BETH" userId="6859b0d4-2c28-47e6-9748-31e733d1c341" providerId="ADAL" clId="{F01BF043-FA71-4055-95A6-42A3FC8C66BD}" dt="2025-01-28T14:06:06.451" v="2847" actId="478"/>
          <ac:graphicFrameMkLst>
            <pc:docMk/>
            <pc:sldMk cId="1969207617" sldId="345"/>
            <ac:graphicFrameMk id="21" creationId="{D5CABA07-A536-45FD-68B4-BE234B36B33D}"/>
          </ac:graphicFrameMkLst>
        </pc:graphicFrameChg>
      </pc:sldChg>
      <pc:sldChg chg="modSp add modAnim">
        <pc:chgData name="GRILLO, BETH" userId="6859b0d4-2c28-47e6-9748-31e733d1c341" providerId="ADAL" clId="{F01BF043-FA71-4055-95A6-42A3FC8C66BD}" dt="2025-01-29T11:43:09.682" v="3245" actId="20577"/>
        <pc:sldMkLst>
          <pc:docMk/>
          <pc:sldMk cId="1305548180" sldId="346"/>
        </pc:sldMkLst>
        <pc:spChg chg="mod">
          <ac:chgData name="GRILLO, BETH" userId="6859b0d4-2c28-47e6-9748-31e733d1c341" providerId="ADAL" clId="{F01BF043-FA71-4055-95A6-42A3FC8C66BD}" dt="2025-01-29T11:43:09.682" v="3245" actId="20577"/>
          <ac:spMkLst>
            <pc:docMk/>
            <pc:sldMk cId="1305548180" sldId="346"/>
            <ac:spMk id="17" creationId="{F2C80782-A95A-4081-44D2-7C114FD2CCDA}"/>
          </ac:spMkLst>
        </pc:spChg>
      </pc:sldChg>
      <pc:sldChg chg="addSp delSp modSp add mod modClrScheme delAnim modAnim chgLayout">
        <pc:chgData name="GRILLO, BETH" userId="6859b0d4-2c28-47e6-9748-31e733d1c341" providerId="ADAL" clId="{F01BF043-FA71-4055-95A6-42A3FC8C66BD}" dt="2025-01-29T12:25:34.186" v="3773"/>
        <pc:sldMkLst>
          <pc:docMk/>
          <pc:sldMk cId="3176194856" sldId="347"/>
        </pc:sldMkLst>
        <pc:spChg chg="mod">
          <ac:chgData name="GRILLO, BETH" userId="6859b0d4-2c28-47e6-9748-31e733d1c341" providerId="ADAL" clId="{F01BF043-FA71-4055-95A6-42A3FC8C66BD}" dt="2025-01-29T11:52:14.783" v="3582" actId="20577"/>
          <ac:spMkLst>
            <pc:docMk/>
            <pc:sldMk cId="3176194856" sldId="347"/>
            <ac:spMk id="2" creationId="{E3DEDA82-2967-F7DF-2F41-DF872A3A006E}"/>
          </ac:spMkLst>
        </pc:spChg>
        <pc:spChg chg="del">
          <ac:chgData name="GRILLO, BETH" userId="6859b0d4-2c28-47e6-9748-31e733d1c341" providerId="ADAL" clId="{F01BF043-FA71-4055-95A6-42A3FC8C66BD}" dt="2025-01-29T11:44:00.533" v="3247" actId="478"/>
          <ac:spMkLst>
            <pc:docMk/>
            <pc:sldMk cId="3176194856" sldId="347"/>
            <ac:spMk id="17" creationId="{A22BBCC4-D9F0-F544-AB1A-83E26AF53F92}"/>
          </ac:spMkLst>
        </pc:spChg>
        <pc:spChg chg="add del mod ord">
          <ac:chgData name="GRILLO, BETH" userId="6859b0d4-2c28-47e6-9748-31e733d1c341" providerId="ADAL" clId="{F01BF043-FA71-4055-95A6-42A3FC8C66BD}" dt="2025-01-29T11:44:39.626" v="3257" actId="478"/>
          <ac:spMkLst>
            <pc:docMk/>
            <pc:sldMk cId="3176194856" sldId="347"/>
            <ac:spMk id="18" creationId="{7CDA5CFD-C18E-6960-A00B-19E8CD578D11}"/>
          </ac:spMkLst>
        </pc:spChg>
        <pc:spChg chg="add del mod ord">
          <ac:chgData name="GRILLO, BETH" userId="6859b0d4-2c28-47e6-9748-31e733d1c341" providerId="ADAL" clId="{F01BF043-FA71-4055-95A6-42A3FC8C66BD}" dt="2025-01-29T11:46:44.171" v="3260" actId="478"/>
          <ac:spMkLst>
            <pc:docMk/>
            <pc:sldMk cId="3176194856" sldId="347"/>
            <ac:spMk id="19" creationId="{0EBF5235-5F64-E62B-DAD5-A2B15E292D31}"/>
          </ac:spMkLst>
        </pc:spChg>
        <pc:spChg chg="add del mod ord">
          <ac:chgData name="GRILLO, BETH" userId="6859b0d4-2c28-47e6-9748-31e733d1c341" providerId="ADAL" clId="{F01BF043-FA71-4055-95A6-42A3FC8C66BD}" dt="2025-01-29T11:46:40.704" v="3258" actId="478"/>
          <ac:spMkLst>
            <pc:docMk/>
            <pc:sldMk cId="3176194856" sldId="347"/>
            <ac:spMk id="20" creationId="{737E8555-566E-D246-9716-70C0D3399023}"/>
          </ac:spMkLst>
        </pc:spChg>
        <pc:spChg chg="add del mod ord">
          <ac:chgData name="GRILLO, BETH" userId="6859b0d4-2c28-47e6-9748-31e733d1c341" providerId="ADAL" clId="{F01BF043-FA71-4055-95A6-42A3FC8C66BD}" dt="2025-01-29T11:44:37.054" v="3256" actId="478"/>
          <ac:spMkLst>
            <pc:docMk/>
            <pc:sldMk cId="3176194856" sldId="347"/>
            <ac:spMk id="21" creationId="{DA097E1A-67BD-EC6D-EE61-84E81DA5A2A9}"/>
          </ac:spMkLst>
        </pc:spChg>
        <pc:spChg chg="add del mod ord">
          <ac:chgData name="GRILLO, BETH" userId="6859b0d4-2c28-47e6-9748-31e733d1c341" providerId="ADAL" clId="{F01BF043-FA71-4055-95A6-42A3FC8C66BD}" dt="2025-01-29T11:44:24.213" v="3252" actId="478"/>
          <ac:spMkLst>
            <pc:docMk/>
            <pc:sldMk cId="3176194856" sldId="347"/>
            <ac:spMk id="22" creationId="{D7509BE8-A898-88BE-3AE1-02B6BAE93A94}"/>
          </ac:spMkLst>
        </pc:spChg>
        <pc:spChg chg="add mod">
          <ac:chgData name="GRILLO, BETH" userId="6859b0d4-2c28-47e6-9748-31e733d1c341" providerId="ADAL" clId="{F01BF043-FA71-4055-95A6-42A3FC8C66BD}" dt="2025-01-29T11:49:03.129" v="3361" actId="20577"/>
          <ac:spMkLst>
            <pc:docMk/>
            <pc:sldMk cId="3176194856" sldId="347"/>
            <ac:spMk id="23" creationId="{68C4000B-2AA2-DB7E-D518-C95391ECE53F}"/>
          </ac:spMkLst>
        </pc:spChg>
        <pc:spChg chg="add mod">
          <ac:chgData name="GRILLO, BETH" userId="6859b0d4-2c28-47e6-9748-31e733d1c341" providerId="ADAL" clId="{F01BF043-FA71-4055-95A6-42A3FC8C66BD}" dt="2025-01-29T11:49:36.162" v="3400" actId="1076"/>
          <ac:spMkLst>
            <pc:docMk/>
            <pc:sldMk cId="3176194856" sldId="347"/>
            <ac:spMk id="24" creationId="{1A9C1CE4-6CDE-6A0E-6D94-7756BBE47B66}"/>
          </ac:spMkLst>
        </pc:spChg>
        <pc:spChg chg="add mod">
          <ac:chgData name="GRILLO, BETH" userId="6859b0d4-2c28-47e6-9748-31e733d1c341" providerId="ADAL" clId="{F01BF043-FA71-4055-95A6-42A3FC8C66BD}" dt="2025-01-29T11:48:55.005" v="3353" actId="20577"/>
          <ac:spMkLst>
            <pc:docMk/>
            <pc:sldMk cId="3176194856" sldId="347"/>
            <ac:spMk id="25" creationId="{7670075C-7CD6-0FD0-2F77-92B062E86387}"/>
          </ac:spMkLst>
        </pc:spChg>
        <pc:spChg chg="add mod">
          <ac:chgData name="GRILLO, BETH" userId="6859b0d4-2c28-47e6-9748-31e733d1c341" providerId="ADAL" clId="{F01BF043-FA71-4055-95A6-42A3FC8C66BD}" dt="2025-01-29T11:48:56.495" v="3354"/>
          <ac:spMkLst>
            <pc:docMk/>
            <pc:sldMk cId="3176194856" sldId="347"/>
            <ac:spMk id="26" creationId="{9B93D035-5509-1454-D149-985DC6E590B3}"/>
          </ac:spMkLst>
        </pc:spChg>
        <pc:spChg chg="add mod">
          <ac:chgData name="GRILLO, BETH" userId="6859b0d4-2c28-47e6-9748-31e733d1c341" providerId="ADAL" clId="{F01BF043-FA71-4055-95A6-42A3FC8C66BD}" dt="2025-01-29T12:23:53.228" v="3767" actId="20577"/>
          <ac:spMkLst>
            <pc:docMk/>
            <pc:sldMk cId="3176194856" sldId="347"/>
            <ac:spMk id="27" creationId="{EC0ABA4A-8B7D-6E1E-606B-A01C5B662AF1}"/>
          </ac:spMkLst>
        </pc:spChg>
        <pc:spChg chg="add mod">
          <ac:chgData name="GRILLO, BETH" userId="6859b0d4-2c28-47e6-9748-31e733d1c341" providerId="ADAL" clId="{F01BF043-FA71-4055-95A6-42A3FC8C66BD}" dt="2025-01-29T11:49:18.621" v="3390" actId="20577"/>
          <ac:spMkLst>
            <pc:docMk/>
            <pc:sldMk cId="3176194856" sldId="347"/>
            <ac:spMk id="28" creationId="{D69EB8B3-0267-2B3D-8342-FD0547561E37}"/>
          </ac:spMkLst>
        </pc:spChg>
        <pc:spChg chg="add mod">
          <ac:chgData name="GRILLO, BETH" userId="6859b0d4-2c28-47e6-9748-31e733d1c341" providerId="ADAL" clId="{F01BF043-FA71-4055-95A6-42A3FC8C66BD}" dt="2025-01-29T11:49:27.007" v="3397" actId="20577"/>
          <ac:spMkLst>
            <pc:docMk/>
            <pc:sldMk cId="3176194856" sldId="347"/>
            <ac:spMk id="29" creationId="{D9A5DAE0-AAED-CFBC-2EF6-C54EBA83FDF5}"/>
          </ac:spMkLst>
        </pc:spChg>
        <pc:spChg chg="add mod">
          <ac:chgData name="GRILLO, BETH" userId="6859b0d4-2c28-47e6-9748-31e733d1c341" providerId="ADAL" clId="{F01BF043-FA71-4055-95A6-42A3FC8C66BD}" dt="2025-01-29T11:49:45.367" v="3427" actId="1076"/>
          <ac:spMkLst>
            <pc:docMk/>
            <pc:sldMk cId="3176194856" sldId="347"/>
            <ac:spMk id="30" creationId="{33190EC3-9D35-3D85-19E0-3016814C72C8}"/>
          </ac:spMkLst>
        </pc:spChg>
        <pc:spChg chg="add mod">
          <ac:chgData name="GRILLO, BETH" userId="6859b0d4-2c28-47e6-9748-31e733d1c341" providerId="ADAL" clId="{F01BF043-FA71-4055-95A6-42A3FC8C66BD}" dt="2025-01-29T12:22:57.031" v="3733" actId="1076"/>
          <ac:spMkLst>
            <pc:docMk/>
            <pc:sldMk cId="3176194856" sldId="347"/>
            <ac:spMk id="31" creationId="{A07CE130-6C21-E2FE-E3B8-F2C58719B866}"/>
          </ac:spMkLst>
        </pc:spChg>
        <pc:picChg chg="add del mod">
          <ac:chgData name="GRILLO, BETH" userId="6859b0d4-2c28-47e6-9748-31e733d1c341" providerId="ADAL" clId="{F01BF043-FA71-4055-95A6-42A3FC8C66BD}" dt="2025-01-29T11:46:52.474" v="3264" actId="478"/>
          <ac:picMkLst>
            <pc:docMk/>
            <pc:sldMk cId="3176194856" sldId="347"/>
            <ac:picMk id="1026" creationId="{B63863F2-C818-864F-98A4-9996EE58ED88}"/>
          </ac:picMkLst>
        </pc:picChg>
        <pc:picChg chg="add del mod">
          <ac:chgData name="GRILLO, BETH" userId="6859b0d4-2c28-47e6-9748-31e733d1c341" providerId="ADAL" clId="{F01BF043-FA71-4055-95A6-42A3FC8C66BD}" dt="2025-01-29T11:48:05.931" v="3275" actId="478"/>
          <ac:picMkLst>
            <pc:docMk/>
            <pc:sldMk cId="3176194856" sldId="347"/>
            <ac:picMk id="1028" creationId="{FE697C54-9D9B-69C6-F728-2D3A76E79012}"/>
          </ac:picMkLst>
        </pc:picChg>
        <pc:picChg chg="add mod">
          <ac:chgData name="GRILLO, BETH" userId="6859b0d4-2c28-47e6-9748-31e733d1c341" providerId="ADAL" clId="{F01BF043-FA71-4055-95A6-42A3FC8C66BD}" dt="2025-01-29T11:48:09.201" v="3277" actId="1076"/>
          <ac:picMkLst>
            <pc:docMk/>
            <pc:sldMk cId="3176194856" sldId="347"/>
            <ac:picMk id="1030" creationId="{765C10CE-7CE8-8ABC-FABF-CD0853AB8E26}"/>
          </ac:picMkLst>
        </pc:picChg>
      </pc:sldChg>
      <pc:sldChg chg="addSp delSp modSp add del">
        <pc:chgData name="GRILLO, BETH" userId="6859b0d4-2c28-47e6-9748-31e733d1c341" providerId="ADAL" clId="{F01BF043-FA71-4055-95A6-42A3FC8C66BD}" dt="2025-01-29T11:52:00.947" v="3553" actId="47"/>
        <pc:sldMkLst>
          <pc:docMk/>
          <pc:sldMk cId="3500514211" sldId="348"/>
        </pc:sldMkLst>
        <pc:picChg chg="del">
          <ac:chgData name="GRILLO, BETH" userId="6859b0d4-2c28-47e6-9748-31e733d1c341" providerId="ADAL" clId="{F01BF043-FA71-4055-95A6-42A3FC8C66BD}" dt="2025-01-29T11:47:34.417" v="3270" actId="478"/>
          <ac:picMkLst>
            <pc:docMk/>
            <pc:sldMk cId="3500514211" sldId="348"/>
            <ac:picMk id="1028" creationId="{A0E4C291-2F67-D029-35C4-DF66CA933DC1}"/>
          </ac:picMkLst>
        </pc:picChg>
        <pc:picChg chg="add mod">
          <ac:chgData name="GRILLO, BETH" userId="6859b0d4-2c28-47e6-9748-31e733d1c341" providerId="ADAL" clId="{F01BF043-FA71-4055-95A6-42A3FC8C66BD}" dt="2025-01-29T11:47:39.174" v="3274" actId="1076"/>
          <ac:picMkLst>
            <pc:docMk/>
            <pc:sldMk cId="3500514211" sldId="348"/>
            <ac:picMk id="2050" creationId="{602CD651-02A1-6CE9-4AEF-92B0DEC8B221}"/>
          </ac:picMkLst>
        </pc:picChg>
      </pc:sldChg>
      <pc:sldChg chg="addSp delSp modSp add mod modAnim">
        <pc:chgData name="GRILLO, BETH" userId="6859b0d4-2c28-47e6-9748-31e733d1c341" providerId="ADAL" clId="{F01BF043-FA71-4055-95A6-42A3FC8C66BD}" dt="2025-01-29T12:24:16.409" v="3769"/>
        <pc:sldMkLst>
          <pc:docMk/>
          <pc:sldMk cId="4229213269" sldId="349"/>
        </pc:sldMkLst>
        <pc:spChg chg="mod">
          <ac:chgData name="GRILLO, BETH" userId="6859b0d4-2c28-47e6-9748-31e733d1c341" providerId="ADAL" clId="{F01BF043-FA71-4055-95A6-42A3FC8C66BD}" dt="2025-01-29T11:52:09.645" v="3571" actId="20577"/>
          <ac:spMkLst>
            <pc:docMk/>
            <pc:sldMk cId="4229213269" sldId="349"/>
            <ac:spMk id="2" creationId="{EF8D3504-BC03-9CA6-B028-8A103FC09422}"/>
          </ac:spMkLst>
        </pc:spChg>
        <pc:spChg chg="add mod">
          <ac:chgData name="GRILLO, BETH" userId="6859b0d4-2c28-47e6-9748-31e733d1c341" providerId="ADAL" clId="{F01BF043-FA71-4055-95A6-42A3FC8C66BD}" dt="2025-01-29T11:57:18.754" v="3673" actId="20577"/>
          <ac:spMkLst>
            <pc:docMk/>
            <pc:sldMk cId="4229213269" sldId="349"/>
            <ac:spMk id="18" creationId="{F9096B19-3B57-9F35-CA08-2F56DC577A56}"/>
          </ac:spMkLst>
        </pc:spChg>
        <pc:spChg chg="add mod">
          <ac:chgData name="GRILLO, BETH" userId="6859b0d4-2c28-47e6-9748-31e733d1c341" providerId="ADAL" clId="{F01BF043-FA71-4055-95A6-42A3FC8C66BD}" dt="2025-01-29T12:23:48.483" v="3761" actId="20577"/>
          <ac:spMkLst>
            <pc:docMk/>
            <pc:sldMk cId="4229213269" sldId="349"/>
            <ac:spMk id="19" creationId="{D056BAF8-CE96-FC76-8F02-F291DFF3D268}"/>
          </ac:spMkLst>
        </pc:spChg>
        <pc:spChg chg="mod">
          <ac:chgData name="GRILLO, BETH" userId="6859b0d4-2c28-47e6-9748-31e733d1c341" providerId="ADAL" clId="{F01BF043-FA71-4055-95A6-42A3FC8C66BD}" dt="2025-01-29T12:23:38.247" v="3743" actId="1076"/>
          <ac:spMkLst>
            <pc:docMk/>
            <pc:sldMk cId="4229213269" sldId="349"/>
            <ac:spMk id="23" creationId="{B4E393C8-4752-5282-A533-195C94B92917}"/>
          </ac:spMkLst>
        </pc:spChg>
        <pc:spChg chg="del">
          <ac:chgData name="GRILLO, BETH" userId="6859b0d4-2c28-47e6-9748-31e733d1c341" providerId="ADAL" clId="{F01BF043-FA71-4055-95A6-42A3FC8C66BD}" dt="2025-01-29T11:51:51.259" v="3550" actId="478"/>
          <ac:spMkLst>
            <pc:docMk/>
            <pc:sldMk cId="4229213269" sldId="349"/>
            <ac:spMk id="24" creationId="{2A2000EB-50E8-FC96-7853-58C6CE874FAF}"/>
          </ac:spMkLst>
        </pc:spChg>
        <pc:spChg chg="mod">
          <ac:chgData name="GRILLO, BETH" userId="6859b0d4-2c28-47e6-9748-31e733d1c341" providerId="ADAL" clId="{F01BF043-FA71-4055-95A6-42A3FC8C66BD}" dt="2025-01-29T11:51:45.299" v="3549" actId="1076"/>
          <ac:spMkLst>
            <pc:docMk/>
            <pc:sldMk cId="4229213269" sldId="349"/>
            <ac:spMk id="25" creationId="{BA7F5A4E-FE95-3A59-B0EE-ABF198DDB4AD}"/>
          </ac:spMkLst>
        </pc:spChg>
        <pc:spChg chg="mod">
          <ac:chgData name="GRILLO, BETH" userId="6859b0d4-2c28-47e6-9748-31e733d1c341" providerId="ADAL" clId="{F01BF043-FA71-4055-95A6-42A3FC8C66BD}" dt="2025-01-29T12:23:28.819" v="3739" actId="1076"/>
          <ac:spMkLst>
            <pc:docMk/>
            <pc:sldMk cId="4229213269" sldId="349"/>
            <ac:spMk id="26" creationId="{CDC21871-1651-382D-B647-22BD1735C4D5}"/>
          </ac:spMkLst>
        </pc:spChg>
        <pc:spChg chg="mod">
          <ac:chgData name="GRILLO, BETH" userId="6859b0d4-2c28-47e6-9748-31e733d1c341" providerId="ADAL" clId="{F01BF043-FA71-4055-95A6-42A3FC8C66BD}" dt="2025-01-29T11:51:35.896" v="3546" actId="20577"/>
          <ac:spMkLst>
            <pc:docMk/>
            <pc:sldMk cId="4229213269" sldId="349"/>
            <ac:spMk id="27" creationId="{70F0DE9D-A902-C640-7728-EC0EDFE62555}"/>
          </ac:spMkLst>
        </pc:spChg>
        <pc:spChg chg="del">
          <ac:chgData name="GRILLO, BETH" userId="6859b0d4-2c28-47e6-9748-31e733d1c341" providerId="ADAL" clId="{F01BF043-FA71-4055-95A6-42A3FC8C66BD}" dt="2025-01-29T11:51:39.236" v="3547" actId="478"/>
          <ac:spMkLst>
            <pc:docMk/>
            <pc:sldMk cId="4229213269" sldId="349"/>
            <ac:spMk id="28" creationId="{23B670F7-2F38-A4E2-35D8-A1005FCD32E8}"/>
          </ac:spMkLst>
        </pc:spChg>
        <pc:spChg chg="mod">
          <ac:chgData name="GRILLO, BETH" userId="6859b0d4-2c28-47e6-9748-31e733d1c341" providerId="ADAL" clId="{F01BF043-FA71-4055-95A6-42A3FC8C66BD}" dt="2025-01-29T12:23:31.090" v="3740" actId="1076"/>
          <ac:spMkLst>
            <pc:docMk/>
            <pc:sldMk cId="4229213269" sldId="349"/>
            <ac:spMk id="29" creationId="{3AE7B292-8179-B1A0-D398-E74F2D63FBB7}"/>
          </ac:spMkLst>
        </pc:spChg>
        <pc:spChg chg="mod">
          <ac:chgData name="GRILLO, BETH" userId="6859b0d4-2c28-47e6-9748-31e733d1c341" providerId="ADAL" clId="{F01BF043-FA71-4055-95A6-42A3FC8C66BD}" dt="2025-01-29T11:51:54.850" v="3551" actId="1076"/>
          <ac:spMkLst>
            <pc:docMk/>
            <pc:sldMk cId="4229213269" sldId="349"/>
            <ac:spMk id="30" creationId="{EB36681B-E98B-3F9B-1227-6301FB8649AD}"/>
          </ac:spMkLst>
        </pc:spChg>
        <pc:picChg chg="add del mod">
          <ac:chgData name="GRILLO, BETH" userId="6859b0d4-2c28-47e6-9748-31e733d1c341" providerId="ADAL" clId="{F01BF043-FA71-4055-95A6-42A3FC8C66BD}" dt="2025-01-29T12:23:40.715" v="3744" actId="1076"/>
          <ac:picMkLst>
            <pc:docMk/>
            <pc:sldMk cId="4229213269" sldId="349"/>
            <ac:picMk id="17" creationId="{0C8D402F-CAC9-7FD8-3BC7-8ECF41D5E40D}"/>
          </ac:picMkLst>
        </pc:picChg>
        <pc:picChg chg="del">
          <ac:chgData name="GRILLO, BETH" userId="6859b0d4-2c28-47e6-9748-31e733d1c341" providerId="ADAL" clId="{F01BF043-FA71-4055-95A6-42A3FC8C66BD}" dt="2025-01-29T11:50:43.634" v="3429" actId="478"/>
          <ac:picMkLst>
            <pc:docMk/>
            <pc:sldMk cId="4229213269" sldId="349"/>
            <ac:picMk id="1030" creationId="{4FFA691D-0998-702C-22DA-B83C1458AC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CD4AD-9B02-4902-8A32-4DCD1329C7E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E050F-AE8D-4CB3-A140-52E1B9EB3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4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yuticak12-my.sharepoint.com/:b:/g/personal/beth_grillo_uticak12_org/EaqKaNGFGQ9AgS-EyHBM68wBEMVREpm_UGBpst24eUjbqw?e=JJEjnv" TargetMode="External"/><Relationship Id="rId13" Type="http://schemas.openxmlformats.org/officeDocument/2006/relationships/image" Target="../media/image15.wmf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hyperlink" Target="https://myuticak12-my.sharepoint.com/:b:/g/personal/beth_grillo_uticak12_org/EfjP5FLYXtdCknyYuKGbl5EB0BniLEvsx06UQHW-nQBeDQ?e=3som4E" TargetMode="External"/><Relationship Id="rId5" Type="http://schemas.openxmlformats.org/officeDocument/2006/relationships/image" Target="../media/image8.sv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4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1.bin"/><Relationship Id="rId14" Type="http://schemas.openxmlformats.org/officeDocument/2006/relationships/hyperlink" Target="https://myuticak12-my.sharepoint.com/:b:/g/personal/beth_grillo_uticak12_org/ERLwDVEWHedIoY_QQxD6H40BLSBNgfjnW-AxMhvMiFgo8A?e=vkRIwu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xello.world/dashboard/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.xlsx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myuticak12-my.sharepoint.com/:p:/g/personal/beth_grillo_uticak12_org/EQ_O_gRSNUdOgkP_8jwA3EwBxIEqhtV9gsAdE-SrKxIK_Q?e=TErIB8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9525" y="63583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3809" y="63869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707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0" y="85545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083809" y="85545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083809" y="962372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3321750" y="85831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21750" y="74993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4405559" y="85831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237941" y="966693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321750" y="966693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0" y="9638357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5470622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554431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8" y="0"/>
                </a:lnTo>
                <a:lnTo>
                  <a:pt x="1083808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638239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4386813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5470622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554431" y="216761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8" y="0"/>
                </a:lnTo>
                <a:lnTo>
                  <a:pt x="1083808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5400000">
            <a:off x="17638239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 flipH="1" flipV="1">
            <a:off x="17638239" y="216761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 flipV="1">
            <a:off x="15470622" y="4433486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5400000" flipH="1" flipV="1">
            <a:off x="16554431" y="4433486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8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8" y="0"/>
                </a:lnTo>
                <a:lnTo>
                  <a:pt x="1083808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866392" y="2769108"/>
            <a:ext cx="12062325" cy="479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950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JEANNETTE JUNIOR HIGH</a:t>
            </a:r>
          </a:p>
          <a:p>
            <a:pPr algn="ctr">
              <a:lnSpc>
                <a:spcPts val="9500"/>
              </a:lnSpc>
            </a:pPr>
            <a:r>
              <a:rPr lang="en-US" sz="660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JANUARY COMMUNITY </a:t>
            </a:r>
            <a:r>
              <a:rPr lang="en-US" sz="660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TIME 8</a:t>
            </a:r>
            <a:r>
              <a:rPr lang="en-US" sz="6600" baseline="3000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th</a:t>
            </a:r>
            <a:r>
              <a:rPr lang="en-US" sz="660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lang="en-US" sz="6600" dirty="0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GRADE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0116B-6F53-07AB-C75D-BCD689CF7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8E5895B-FFF2-8654-4240-200D2B9BB257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6F018B1-CA60-EB37-6BC0-7FF55326BCF3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1B6AB3F-C08E-AFDF-1BDC-F2439E9A5AE8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04E00D-B812-0572-35CD-ED62FE7D7820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CDBC04C-6BBB-73FB-31AB-D9DA14A98CB9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9BBA3CA-B5F1-2072-9BC9-A5A721506524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D77B041-020E-BBA2-C7C8-FAE2FAB87135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59CCDB7-D780-D155-4BEE-62E6B6B7198F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1F0C431-9443-233E-768F-70ABE15EA23F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2E844A6-101E-1EC6-EFFC-92B223D130D6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06DB9DE-49B2-8B5E-58B7-CC0378BF56F9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5BA353A-1288-75C8-3A5C-E7D63C173778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B5AF631-6944-44A8-7738-A09390FC2847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4938F62-2EAD-E2BC-C8DD-48EE0BA0C0E5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2B5FFA-5630-F735-EDD5-51A30E51E1FF}"/>
              </a:ext>
            </a:extLst>
          </p:cNvPr>
          <p:cNvSpPr txBox="1"/>
          <p:nvPr/>
        </p:nvSpPr>
        <p:spPr>
          <a:xfrm>
            <a:off x="2313685" y="2977579"/>
            <a:ext cx="1321566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Today – Launch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Tomorrow-Monday – English classes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Begin by narrowing down career fields and careers and choose 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Visit the media center or the UCS website </a:t>
            </a:r>
            <a:b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</a:b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to view the Career Trees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Research using Xello and other sources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Fill out research guide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Turn into your English teacher, who will </a:t>
            </a:r>
            <a:b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</a:b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give it to your math teacher</a:t>
            </a:r>
            <a:endParaRPr lang="en-US" sz="40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13B7B8D7-87A9-2263-94D4-49F80F83B8FD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Timeline of the Project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730922-E275-5165-1255-4503DBD4E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2916" y="5602851"/>
            <a:ext cx="4643902" cy="43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919EA-3945-5614-3B22-DF78C3636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9679DCE-67EC-11C3-D492-9956B575A417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7C148A5-29D4-0573-62D7-99765EC958BB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DA46A17-8AD2-68F3-7B29-62AD1E036555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9F1D5E2-477B-0051-55E8-5D10C93359D8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005657A-0ECF-AB19-EE12-3F115EFD1049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F90C853-A5C2-9094-4344-13B56533C4CE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5C31F77-1592-C309-419E-C611EED7718D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15394B7-34B5-CD2C-64A3-85ADDFF43995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16E3F99-A5CE-10DB-EF46-BD3D0579A8B5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60BABD3-7D1C-D48D-282B-12C97145E4F2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1410794-B363-DC95-078F-28B04AC6E74C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AA58664-8B67-3ECA-8C3E-2283B7D8AD79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8BD44E4-B35C-6C2C-310C-469780652373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B303D87-542B-20AF-3848-5A455A6DE5DF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5A2F865-677F-DE66-F582-CB4C003642EF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Career Trees</a:t>
            </a:r>
          </a:p>
        </p:txBody>
      </p:sp>
      <p:graphicFrame>
        <p:nvGraphicFramePr>
          <p:cNvPr id="18" name="Object 17">
            <a:hlinkClick r:id="rId8"/>
            <a:extLst>
              <a:ext uri="{FF2B5EF4-FFF2-40B4-BE49-F238E27FC236}">
                <a16:creationId xmlns:a16="http://schemas.microsoft.com/office/drawing/2014/main" id="{C265B677-7781-2B5C-C5A7-CBB47F5BFE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501716"/>
              </p:ext>
            </p:extLst>
          </p:nvPr>
        </p:nvGraphicFramePr>
        <p:xfrm>
          <a:off x="863976" y="1983900"/>
          <a:ext cx="75438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7543621" imgH="5028924" progId="Acrobat.Document.DC">
                  <p:embed/>
                </p:oleObj>
              </mc:Choice>
              <mc:Fallback>
                <p:oleObj name="Acrobat Document" r:id="rId9" imgW="7543621" imgH="5028924" progId="Acrobat.Document.DC">
                  <p:embed/>
                  <p:pic>
                    <p:nvPicPr>
                      <p:cNvPr id="18" name="Object 17">
                        <a:hlinkClick r:id="rId8"/>
                        <a:extLst>
                          <a:ext uri="{FF2B5EF4-FFF2-40B4-BE49-F238E27FC236}">
                            <a16:creationId xmlns:a16="http://schemas.microsoft.com/office/drawing/2014/main" id="{C265B677-7781-2B5C-C5A7-CBB47F5BF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976" y="1983900"/>
                        <a:ext cx="75438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hlinkClick r:id="rId11"/>
            <a:extLst>
              <a:ext uri="{FF2B5EF4-FFF2-40B4-BE49-F238E27FC236}">
                <a16:creationId xmlns:a16="http://schemas.microsoft.com/office/drawing/2014/main" id="{881B05C0-2DA0-6F51-9BD7-11AC52425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070961"/>
              </p:ext>
            </p:extLst>
          </p:nvPr>
        </p:nvGraphicFramePr>
        <p:xfrm>
          <a:off x="10202295" y="228600"/>
          <a:ext cx="75438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7543800" imgH="5029200" progId="Acrobat.Document.DC">
                  <p:embed/>
                </p:oleObj>
              </mc:Choice>
              <mc:Fallback>
                <p:oleObj name="Acrobat Document" r:id="rId12" imgW="7543800" imgH="5029200" progId="Acrobat.Document.DC">
                  <p:embed/>
                  <p:pic>
                    <p:nvPicPr>
                      <p:cNvPr id="20" name="Object 19">
                        <a:hlinkClick r:id="rId11"/>
                        <a:extLst>
                          <a:ext uri="{FF2B5EF4-FFF2-40B4-BE49-F238E27FC236}">
                            <a16:creationId xmlns:a16="http://schemas.microsoft.com/office/drawing/2014/main" id="{881B05C0-2DA0-6F51-9BD7-11AC52425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202295" y="228600"/>
                        <a:ext cx="75438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hlinkClick r:id="rId14"/>
            <a:extLst>
              <a:ext uri="{FF2B5EF4-FFF2-40B4-BE49-F238E27FC236}">
                <a16:creationId xmlns:a16="http://schemas.microsoft.com/office/drawing/2014/main" id="{6C8098E8-0398-EC30-75DD-11F335F22A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209217"/>
              </p:ext>
            </p:extLst>
          </p:nvPr>
        </p:nvGraphicFramePr>
        <p:xfrm>
          <a:off x="6706774" y="5257800"/>
          <a:ext cx="75438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5" imgW="7543621" imgH="5028924" progId="Acrobat.Document.DC">
                  <p:embed/>
                </p:oleObj>
              </mc:Choice>
              <mc:Fallback>
                <p:oleObj name="Acrobat Document" r:id="rId15" imgW="7543621" imgH="5028924" progId="Acrobat.Document.DC">
                  <p:embed/>
                  <p:pic>
                    <p:nvPicPr>
                      <p:cNvPr id="21" name="Object 20">
                        <a:hlinkClick r:id="rId14"/>
                        <a:extLst>
                          <a:ext uri="{FF2B5EF4-FFF2-40B4-BE49-F238E27FC236}">
                            <a16:creationId xmlns:a16="http://schemas.microsoft.com/office/drawing/2014/main" id="{6C8098E8-0398-EC30-75DD-11F335F22A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06774" y="5257800"/>
                        <a:ext cx="75438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56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8D6AE-2F84-BA69-308C-B717B201D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9FE6502-3958-81CF-5C8E-C6E0455BA528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42AB90B-1611-E9C9-75D5-7AF47FF19CA4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872565A-B4DC-5DC3-D569-96AC4B861668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A83C36F-766E-50DA-8ACA-4BE98D8FC85A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0CCEDB7-62EA-ECFC-B140-9C5F04B9661A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A4DED68-5370-7E9E-0E47-B6F9642DCFC3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7E8C9E0-C538-9244-6E33-3E2925BC15C9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3A33EB9-C15F-81EB-8E5D-25D43AD85B11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35C5C0B-BBC4-A5F2-B7A4-C73DA94372B8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EFAAAFD-2336-FF53-A203-7B147E6D0F08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46A2B28-7883-C7F4-A265-202F785E8FA5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CA435AB-E190-E91D-CE05-AC2A1F0064A2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87E9D97-76AE-2C16-6529-F11A09E58EFC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33BE914-62FA-5920-CFAC-67DD1A850E83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E3AE0E3-D276-CCDE-4C18-36ABE259A91E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Xello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78EA8-1D45-1243-F0D9-2CA26E840167}"/>
              </a:ext>
            </a:extLst>
          </p:cNvPr>
          <p:cNvSpPr txBox="1"/>
          <p:nvPr/>
        </p:nvSpPr>
        <p:spPr>
          <a:xfrm>
            <a:off x="2380891" y="3196318"/>
            <a:ext cx="293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hlinkClick r:id="rId8"/>
              </a:rPr>
              <a:t>Xello Link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6920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00D29-ED26-4260-A44F-D9E7E5686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1636CFB-2427-7150-161A-411F6D4A5D5A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733141D-14B7-2299-67E8-0B212B8742BD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360B80A-35B8-EA94-7594-3F92BF324DA4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2A2B8C-D556-20FE-FAA0-9676E5A39552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3E97994-91D9-03F0-39D5-8BE14076EFB9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D99FA2A-2AE2-E47E-55B3-40CBA9FC608B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66832-C3CB-066A-3B8B-7AFF208EAAB1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6366D14-DAE3-D6AD-AF0B-CE9C87100C49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C992E4D-8F9D-7771-5456-5F2889684457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BEE3655-D7A6-A61F-1CE2-F4F15ED8E98C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EEDF3A4-F2DB-29CB-F193-064598A87F19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EC1354F-1B3D-125C-CF99-23A83D003FBD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BD4993E-A5E2-7B38-13FF-B9CC40A617F8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8AA5B0A-6DAA-B461-BF97-0197F3FCCC96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1DDDABD7-9DE8-EFF4-A1A1-D9D525B912E0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Sample of Research Guide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86D9DA-713F-A14E-A741-79DBB649A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440" y="2239021"/>
            <a:ext cx="6132857" cy="79376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E3ECF-FE07-6D9D-FA90-AC527D6608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4228" y="2112508"/>
            <a:ext cx="6132858" cy="79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38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C1E0B-856D-3C87-5491-0D4E8D077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C92FB72-8C0D-BB83-8146-26A2BE0BED8E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B2C8272-FA9A-63EB-C33E-AB29CD1B2770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64AD017-8A57-5392-6580-5D8E95973B39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56229B4-15F2-54A6-F031-36EAAE746A5B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8EEEABE-8960-B0FF-7167-C770347DDA86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B4021E6-EC4A-D385-EBA6-5C6A63408FD5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36F977C-1C43-ABE4-48F7-1C4BD4BF8017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954D356-6AA6-E908-5D51-907802A21FE0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5F35D03-1D51-97E0-9AE2-743F86DC6507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F22BE3A-A471-07DA-1E5A-4C66DB16C190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AD0E914-A422-5718-CF60-D76DE73AE01E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CF49AF2-1B00-EC8C-11E6-26F6481584FD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2032508-7C34-BA54-1B12-74DC24CF78B1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AE5CE97-F5F1-03A9-8DD3-6BFC61F1C60E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E61F4E-A7C1-F9B0-F918-D3F6D1D277AC}"/>
              </a:ext>
            </a:extLst>
          </p:cNvPr>
          <p:cNvSpPr txBox="1"/>
          <p:nvPr/>
        </p:nvSpPr>
        <p:spPr>
          <a:xfrm>
            <a:off x="2313685" y="2977579"/>
            <a:ext cx="132156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Tuesday, February 4 – Math classes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Fill out a budget that your teacher will provide for you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Use the research that you did in English </a:t>
            </a:r>
            <a:b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</a:b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classes to figure out how this career will </a:t>
            </a:r>
            <a:b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</a:b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impact your lifestyle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Ask your teachers for a realistic picture </a:t>
            </a:r>
            <a:b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</a:b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of adult life and how salaries impact </a:t>
            </a:r>
            <a:b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</a:b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your lifestyle</a:t>
            </a:r>
            <a:endParaRPr lang="en-US" sz="40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7260F3A-2293-7C40-C66C-4D10FEDB958E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Timeline of the Project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780C84-3BC1-9B91-881B-0B619E570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3797" y="4801462"/>
            <a:ext cx="4240569" cy="53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035C4-ACB7-3529-9249-09480DD51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AA1757C-87DA-76F2-6159-D784F1BDEB24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0437866-86B0-D899-44AE-D24FD0ADF61A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EAA970B-05C7-6CD2-14A9-2B8754355159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B5B00F-0FC0-A734-552A-813294CC7456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03719A1-9A05-1529-4602-595849D3906A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438E894-FA2C-4A0C-69E1-41A81C93CFEE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ECC3287-1456-AA20-59E0-7058BAD975D9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CC5AF01-06AC-B9EF-8892-01C5260A8173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43C2A35-288B-E802-4EFF-F8246AFFCE88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033E8FB-D5BE-EBFC-3A9C-4EEF1E661A6C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F490442-8E65-2053-788F-3061144D29D6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55B0CD7-FE87-010B-12EB-963E51A913D2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46F53D6-2DCE-80CB-4B0F-AB8C3A166E11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E4DA32B-55BF-867B-EC7D-47ED9DD9AFE4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BB3DD6C-B954-3280-5568-7891315964FC}"/>
              </a:ext>
            </a:extLst>
          </p:cNvPr>
          <p:cNvSpPr txBox="1"/>
          <p:nvPr/>
        </p:nvSpPr>
        <p:spPr>
          <a:xfrm>
            <a:off x="204092" y="128539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Sample Budget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6D0626C-D994-AEAE-A997-643F166713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609664"/>
              </p:ext>
            </p:extLst>
          </p:nvPr>
        </p:nvGraphicFramePr>
        <p:xfrm>
          <a:off x="2254250" y="1452563"/>
          <a:ext cx="12239625" cy="796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2239692" imgH="7962847" progId="Excel.Sheet.12">
                  <p:embed/>
                </p:oleObj>
              </mc:Choice>
              <mc:Fallback>
                <p:oleObj name="Worksheet" r:id="rId8" imgW="12239692" imgH="7962847" progId="Excel.Sheet.1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6D0626C-D994-AEAE-A997-643F166713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54250" y="1452563"/>
                        <a:ext cx="12239625" cy="796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57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D22B-E32C-F07F-2646-FC8167A14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7F24A3D-D7CD-445C-2308-FF5D602CEF6B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60516A0-7EFA-A037-566C-721B37F6BA6D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C19E121-C665-BF52-ED2A-C977B3B0AB93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ACBB155-C4B9-90B4-EEE2-C371696D6EE3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C044135-D4FC-002C-0A50-FBDBE5A66F87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4D0D519-4BE2-9E17-B7C8-67B03802F806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C89C3AB-9B2B-E6AB-431C-7318799EF82D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60B028B-6EF4-7CCE-CBE5-356BE760EF6A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17DF7A4-8640-8CB8-1552-6F5B729A7D3F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FD5C117-9A8D-73CB-F2F3-EC3FC2D36507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8BEDDAE-CF5B-19E7-DC26-930D9E025EAD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D9C032C-7B5D-9788-6CAD-90AB590D58BD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C7898CF-82B1-1FA8-A9F3-45C08E15B9DB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7F73094-405C-6F18-8403-77E9D4AEBF33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1E7A4-38E9-0B8D-87D8-D093589A9709}"/>
              </a:ext>
            </a:extLst>
          </p:cNvPr>
          <p:cNvSpPr txBox="1"/>
          <p:nvPr/>
        </p:nvSpPr>
        <p:spPr>
          <a:xfrm>
            <a:off x="2313685" y="2977579"/>
            <a:ext cx="132156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Wednesday-Thursday, February 5-6 – Social Studies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Investigate where in the US (or world) you could you have lifestyle you want while performing your job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Consider things like salaries, cost of living, climate, and others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Fill out a map as your Social Studies </a:t>
            </a:r>
            <a:b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</a:b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teacher guides you</a:t>
            </a:r>
            <a:endParaRPr lang="en-US" sz="40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8676F62-5E97-EE4E-BFA3-4EA8EF56200C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Timeline of the Project</a:t>
            </a:r>
          </a:p>
        </p:txBody>
      </p:sp>
      <p:pic>
        <p:nvPicPr>
          <p:cNvPr id="1026" name="Picture 2" descr="Map of United States of America | Illustrations ~ Creative Market">
            <a:extLst>
              <a:ext uri="{FF2B5EF4-FFF2-40B4-BE49-F238E27FC236}">
                <a16:creationId xmlns:a16="http://schemas.microsoft.com/office/drawing/2014/main" id="{36FB31D5-64E1-F178-B9C6-47934279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469" y="7030291"/>
            <a:ext cx="4738796" cy="315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0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F8620-D1D3-B712-189F-33FEA9F5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61756D5-32B5-C784-7E38-89839CD3B842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1670C8-D585-06FB-C0F2-7AA826488454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3BB0FE-6BA8-3BD3-F0C7-6849C44E7A4D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D1D80A3-77B4-1C81-733D-19A21AA0AC10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220830F-F726-33BB-81FB-0BFF3310123F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4C2ADF5-8AAF-1475-436E-E81D56AA2876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FE49AFA-5396-72AA-4049-C10F06F1B4E6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ED610C6-C891-0FB2-A681-1F29400C69C6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E853F41-71E3-350D-2DAF-427F50A8B4ED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37867BF-7615-F47A-81CD-79667911DBD6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B3C6C10-AD95-4FD2-D1E2-4CE6CFA3FADA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73C0209-763C-E74E-C41B-CACE389424EC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3C8735E-899F-B994-DBA2-D4D17D0C2D7E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CF84783-62BD-E35F-005C-FFBE0FE96332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C804B7B-3E5A-55AE-55DE-9B8B44A63178}"/>
              </a:ext>
            </a:extLst>
          </p:cNvPr>
          <p:cNvSpPr txBox="1"/>
          <p:nvPr/>
        </p:nvSpPr>
        <p:spPr>
          <a:xfrm>
            <a:off x="369211" y="259259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Sample Map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9EC409-8C39-F155-D0BE-739B6E318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11" y="1570604"/>
            <a:ext cx="8918581" cy="6791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1A9273-300D-4712-EF61-5B57E5C9D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3834" y="137588"/>
            <a:ext cx="7721359" cy="98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8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85D9B-CF8B-E635-08C3-FEE2D164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8E2A3BB-A67D-84DD-D7F4-82D112A7A148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5E9F267-FE3B-D175-DF31-BF16C6D334BC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C9D66C-C293-4CD0-E74F-497C14E2EF4D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9D93D8F-1C09-E209-7E0B-5CFF00E985F7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817F283-40A1-CD78-1C4C-F63541BFAAA5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EC9FD6F-8A0C-A8C7-7A8A-369C8BD35D33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19FD043-BC45-3957-85B2-3F8308FCDBA6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6830D4C-0D06-7D60-AE45-9F466E070778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FA86E9E-F13A-DC19-62E1-E9ADFFFBFD4F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4748182-1849-A4CC-82F6-0741E9F87F21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2EF0E9A-DAC3-F4F6-BB39-AD02C507B3EA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6C61F2-E616-8748-57EF-F2D7CFB8D2C0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E365757-44FF-0708-54C2-B531FFB5C2E5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73758D8-F0F5-457F-8DFC-5F471A526244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C3229-246A-E06E-09E9-204F0A913B9A}"/>
              </a:ext>
            </a:extLst>
          </p:cNvPr>
          <p:cNvSpPr txBox="1"/>
          <p:nvPr/>
        </p:nvSpPr>
        <p:spPr>
          <a:xfrm>
            <a:off x="2313685" y="2977579"/>
            <a:ext cx="132156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Friday-Monday, February 7-10 – Science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Create portfolio or presentation about your career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Use </a:t>
            </a:r>
            <a:r>
              <a:rPr lang="en-US" sz="4000" dirty="0" err="1">
                <a:solidFill>
                  <a:srgbClr val="111111"/>
                </a:solidFill>
                <a:latin typeface="Kollektif Bold" panose="020B0604020202020204" charset="0"/>
              </a:rPr>
              <a:t>Xello’s</a:t>
            </a: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 portfolio, PowerPoint, or Canva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Make sure you include everything that your teacher tells you to include (it’s all on your research sheet)</a:t>
            </a:r>
            <a:endParaRPr lang="en-US" sz="40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5C9C3772-68EE-CA75-8E9B-23701169825C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Timeline of the Project</a:t>
            </a:r>
          </a:p>
        </p:txBody>
      </p:sp>
      <p:pic>
        <p:nvPicPr>
          <p:cNvPr id="1026" name="Picture 2" descr="Map of United States of America | Illustrations ~ Creative Market">
            <a:extLst>
              <a:ext uri="{FF2B5EF4-FFF2-40B4-BE49-F238E27FC236}">
                <a16:creationId xmlns:a16="http://schemas.microsoft.com/office/drawing/2014/main" id="{D09FF84F-537C-0234-098E-FA5F38AA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469" y="7030291"/>
            <a:ext cx="4738796" cy="315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7D827-62CA-DF52-F4C9-737A7B4E8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9600394-5A0A-72E6-A551-6C9B8CFD9F8E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38ED131-AFE3-11D9-240D-A76DD53146A8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DC3CFDB-B1FD-839E-E54C-2AE2A067A99B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BE321F8-C1D0-1D28-0C8E-C96C3AD9E2B1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F84095D-AE20-13BF-6D41-B31F676F4616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94E2310-D4EF-9168-C42A-0913187C2F0D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C264ED2-0BDE-A224-30DE-EEE4199C5B0B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B648271-1C0C-4EA4-5B33-A5584B7A4584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AD76952-9A94-8601-4774-07EC9AE836B2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B20D15-ED2F-A1A2-4DEF-EB53A11E12DE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6EF76D9-514F-A5C8-DAD6-7101CA19930B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E880E54-BB0C-C5A1-F767-4D7B0BFBF922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A1C5D49-5A23-6B46-6FD2-0A9FC73A6675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3DDE1F2-71BC-9E63-522C-82F11DD7B0C1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5AFA092F-14F0-EDA7-FF12-C3E25D5F8A40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  <a:hlinkClick r:id="rId8"/>
              </a:rPr>
              <a:t>Sample Presentation</a:t>
            </a:r>
            <a:endParaRPr lang="en-US" sz="6000" dirty="0">
              <a:solidFill>
                <a:srgbClr val="01097B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</p:spTree>
    <p:extLst>
      <p:ext uri="{BB962C8B-B14F-4D97-AF65-F5344CB8AC3E}">
        <p14:creationId xmlns:p14="http://schemas.microsoft.com/office/powerpoint/2010/main" val="41249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700000">
            <a:off x="-1376391" y="-3093321"/>
            <a:ext cx="7415398" cy="3565095"/>
          </a:xfrm>
          <a:custGeom>
            <a:avLst/>
            <a:gdLst/>
            <a:ahLst/>
            <a:cxnLst/>
            <a:rect l="l" t="t" r="r" b="b"/>
            <a:pathLst>
              <a:path w="660400" h="3175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17500"/>
                </a:cubicBezTo>
                <a:lnTo>
                  <a:pt x="660400" y="317500"/>
                </a:lnTo>
                <a:lnTo>
                  <a:pt x="0" y="317500"/>
                </a:lnTo>
                <a:lnTo>
                  <a:pt x="0" y="317500"/>
                </a:lnTo>
                <a:cubicBezTo>
                  <a:pt x="1782" y="185660"/>
                  <a:pt x="93019" y="64045"/>
                  <a:pt x="220252" y="19070"/>
                </a:cubicBezTo>
                <a:close/>
              </a:path>
            </a:pathLst>
          </a:custGeom>
          <a:solidFill>
            <a:srgbClr val="000099"/>
          </a:solidFill>
          <a:ln w="28575" cap="sq">
            <a:solidFill>
              <a:srgbClr val="00206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-1839005" y="-2273771"/>
            <a:ext cx="5185216" cy="5132702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2052951" y="-1961095"/>
            <a:ext cx="5038853" cy="5038853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2232553" y="-1602625"/>
            <a:ext cx="4867141" cy="4867141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-2359208" y="-1216357"/>
            <a:ext cx="4690515" cy="4690515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-2503062" y="-776680"/>
            <a:ext cx="4347674" cy="4347674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-2623881" y="-332957"/>
            <a:ext cx="3963599" cy="3985594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-2598114" y="228677"/>
            <a:ext cx="3377485" cy="3360058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-2509797" y="905760"/>
            <a:ext cx="2628598" cy="2671969"/>
          </a:xfrm>
          <a:prstGeom prst="line">
            <a:avLst/>
          </a:prstGeom>
          <a:ln w="28575" cap="flat">
            <a:solidFill>
              <a:srgbClr val="B704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94204" y="2191227"/>
            <a:ext cx="12044053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“A community is a group of people who agree to grow together.”</a:t>
            </a:r>
          </a:p>
          <a:p>
            <a:pPr algn="ctr">
              <a:lnSpc>
                <a:spcPts val="9600"/>
              </a:lnSpc>
            </a:pPr>
            <a:r>
              <a:rPr lang="en-US" sz="540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Simon Sinek</a:t>
            </a:r>
          </a:p>
        </p:txBody>
      </p:sp>
      <p:sp>
        <p:nvSpPr>
          <p:cNvPr id="15" name="Freeform 15"/>
          <p:cNvSpPr/>
          <p:nvPr/>
        </p:nvSpPr>
        <p:spPr>
          <a:xfrm rot="18900000">
            <a:off x="11386843" y="7201845"/>
            <a:ext cx="7415398" cy="3565095"/>
          </a:xfrm>
          <a:custGeom>
            <a:avLst/>
            <a:gdLst/>
            <a:ahLst/>
            <a:cxnLst/>
            <a:rect l="l" t="t" r="r" b="b"/>
            <a:pathLst>
              <a:path w="660400" h="3175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17500"/>
                </a:cubicBezTo>
                <a:lnTo>
                  <a:pt x="660400" y="317500"/>
                </a:lnTo>
                <a:lnTo>
                  <a:pt x="0" y="317500"/>
                </a:lnTo>
                <a:lnTo>
                  <a:pt x="0" y="317500"/>
                </a:lnTo>
                <a:cubicBezTo>
                  <a:pt x="1782" y="185660"/>
                  <a:pt x="93019" y="64045"/>
                  <a:pt x="220252" y="19070"/>
                </a:cubicBezTo>
                <a:close/>
              </a:path>
            </a:pathLst>
          </a:custGeom>
          <a:solidFill>
            <a:srgbClr val="000099"/>
          </a:solidFill>
          <a:ln w="28575" cap="sq">
            <a:solidFill>
              <a:srgbClr val="00206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V="1">
            <a:off x="14131544" y="7969488"/>
            <a:ext cx="5132702" cy="5185216"/>
          </a:xfrm>
          <a:prstGeom prst="line">
            <a:avLst/>
          </a:prstGeom>
          <a:ln w="28575" cap="flat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14444220" y="8329798"/>
            <a:ext cx="5038853" cy="5038853"/>
          </a:xfrm>
          <a:prstGeom prst="line">
            <a:avLst/>
          </a:prstGeom>
          <a:ln w="28575" cap="flat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V="1">
            <a:off x="14802690" y="8681112"/>
            <a:ext cx="4867141" cy="4867141"/>
          </a:xfrm>
          <a:prstGeom prst="line">
            <a:avLst/>
          </a:prstGeom>
          <a:ln w="28575" cap="flat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7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6F945-A379-F1B2-D1F0-099EE4661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BE5E259-8FA4-E712-3248-79910F87C220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E7404B9-DB76-C9E2-19C0-297D9D200D31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8DC004D-BBE5-07BD-6002-166D75667739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57C9B55-3E01-A276-0E08-06C21DA4AADB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13A9788-2B44-E535-4E46-A7715577C7A2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7E1AC56-9B80-A9E2-35E5-729C43FE16F7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136AB6F-9374-6FDB-A541-36C86F273C04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B141643-9872-9B0D-117B-C4CA1C2D7AF2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EF18DF9-B479-D1A5-F440-D0790FA943DD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CE5AEB0-F353-6C79-C87A-A49C7E6E64FD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E38B255-6F9B-31BF-A7DA-AE55D356E6CF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BC89AE0-A069-9DB6-E623-EF17FFD3C506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AE6D70F-E627-C371-C236-E7B262126DEB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FD91435-F45F-5811-DDC1-F54072B9DAD9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6FF74-0BFF-ABEF-581B-81F1B304BC1D}"/>
              </a:ext>
            </a:extLst>
          </p:cNvPr>
          <p:cNvSpPr txBox="1"/>
          <p:nvPr/>
        </p:nvSpPr>
        <p:spPr>
          <a:xfrm>
            <a:off x="2313685" y="2977579"/>
            <a:ext cx="13215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Tuesday, February 11 – Career Day</a:t>
            </a:r>
            <a:endParaRPr lang="en-US" sz="40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A38F3F9-DA78-39B6-E626-2DA5AAA98827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Timeline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42929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FCBBB-ADFA-1B3F-D291-E7702425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ED2235F-9FF4-5F8C-E838-31200BFD77C1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FA61E3F-C4A2-C487-78A9-7D060A38C2EF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0468B3-2EC6-DB51-92AB-CC6A44D1E686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0C20755-E9F2-EB3F-3464-D315D6718957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E515775-F0B4-9D90-A779-451030886BA0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ACC184F-0DBC-8205-F478-F68D023B7F8E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2104579-2B6F-053C-EDF9-46797BD041E9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0E9F141-AD74-AA5C-1D5C-F28F5D6C5751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9B2F21A-E57D-3AA4-2B63-1307B6BD878F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E100881-4138-3956-74D9-F145AA17761F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FC0FB78-DBA6-5AF3-7AE2-47C7F466BE3F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6BF6DBD-628B-DC68-4580-F41C803D1B69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6E329EA-B64C-C921-C638-1783177701AA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7B8370-01C9-EF16-71E9-D3D271EDBFC7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A54F21-059B-F370-4224-0D4BCB482436}"/>
              </a:ext>
            </a:extLst>
          </p:cNvPr>
          <p:cNvSpPr txBox="1"/>
          <p:nvPr/>
        </p:nvSpPr>
        <p:spPr>
          <a:xfrm>
            <a:off x="2313685" y="2977579"/>
            <a:ext cx="1321566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8</a:t>
            </a:r>
            <a:r>
              <a:rPr lang="en-US" sz="4800" b="0" i="0" baseline="3000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th</a:t>
            </a:r>
            <a:r>
              <a:rPr lang="en-US" sz="48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 graders are doing a class project about careers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EVERY 8</a:t>
            </a:r>
            <a:r>
              <a:rPr lang="en-US" sz="4800" baseline="30000" dirty="0">
                <a:solidFill>
                  <a:srgbClr val="111111"/>
                </a:solidFill>
                <a:latin typeface="Kollektif Bold" panose="020B0604020202020204" charset="0"/>
              </a:rPr>
              <a:t>th</a:t>
            </a: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 grader will be working on this project for the next week in their core classes (English, Math, Social Studies, Science)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You will pick a career of your choice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Your 2</a:t>
            </a:r>
            <a:r>
              <a:rPr lang="en-US" sz="4800" baseline="30000" dirty="0">
                <a:solidFill>
                  <a:srgbClr val="111111"/>
                </a:solidFill>
                <a:latin typeface="Kollektif Bold" panose="020B0604020202020204" charset="0"/>
              </a:rPr>
              <a:t>nd</a:t>
            </a: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 hour teacher gave you your Xello career match today</a:t>
            </a:r>
            <a:endParaRPr lang="en-US" sz="48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077C61AA-3DB6-96F7-EFE0-943B61D14F3E}"/>
              </a:ext>
            </a:extLst>
          </p:cNvPr>
          <p:cNvSpPr txBox="1"/>
          <p:nvPr/>
        </p:nvSpPr>
        <p:spPr>
          <a:xfrm>
            <a:off x="2380891" y="1185884"/>
            <a:ext cx="1062640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Today, we’re doing something different</a:t>
            </a:r>
          </a:p>
        </p:txBody>
      </p:sp>
    </p:spTree>
    <p:extLst>
      <p:ext uri="{BB962C8B-B14F-4D97-AF65-F5344CB8AC3E}">
        <p14:creationId xmlns:p14="http://schemas.microsoft.com/office/powerpoint/2010/main" val="36090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9840A-A527-60B8-D4BF-CC1AD317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40A0D4D-B136-45A8-3485-72BBC747E4BC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6581794-5F08-1DA1-A79A-8DE54EE720B7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CBA4073-D8D1-E378-B62E-87D5D2413F43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4E4EA13-6DAE-9FA9-E0B3-7C1E4508D8A9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B40B301-13BD-2F5C-73EE-FEAADF2DAE06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5FACC4B-58F0-D209-BC8D-0B58062B3AB5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E71667E-512F-FFEB-C541-12C331E4601F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CB08E4B-4FC0-9793-599B-474B6BFC0391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C3E8AEF-29CE-15CD-794C-5D6EDFE03EFD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BA59B54-F66A-05F1-6CAB-862CC4C9EE25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8696B75-A1B9-AE20-5881-33CFD7C06C63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7648126-1B94-9B5B-535E-78597CA0FDBD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7F53B85-E241-9000-F3AF-3B3E936ACE26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54EC7D0-071C-E575-9E50-888DA2B72993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63BEF-EE2A-D9F5-878A-77DAB125B5F6}"/>
              </a:ext>
            </a:extLst>
          </p:cNvPr>
          <p:cNvSpPr txBox="1"/>
          <p:nvPr/>
        </p:nvSpPr>
        <p:spPr>
          <a:xfrm>
            <a:off x="2313685" y="2977579"/>
            <a:ext cx="132156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Based on your Xello Matchmaker and conversations we’ve had with you, 8</a:t>
            </a:r>
            <a:r>
              <a:rPr lang="en-US" sz="4800" b="0" i="0" baseline="3000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th</a:t>
            </a:r>
            <a:r>
              <a:rPr lang="en-US" sz="48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 graders are mixed in what they want to do as their career.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Many of you want careers which require college, and many of you want to pursue something that does NOT require you to go to college.</a:t>
            </a:r>
            <a:endParaRPr lang="en-US" sz="48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7BF950B-625E-BD87-B3C1-3E004B3207D2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Why are we doing this?</a:t>
            </a:r>
          </a:p>
        </p:txBody>
      </p:sp>
    </p:spTree>
    <p:extLst>
      <p:ext uri="{BB962C8B-B14F-4D97-AF65-F5344CB8AC3E}">
        <p14:creationId xmlns:p14="http://schemas.microsoft.com/office/powerpoint/2010/main" val="39968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2598E-B8AF-54EA-182A-0938D724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6A00872-2393-D85E-C0B2-7432D5CDB21D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D183E6C-F957-9709-0EF6-203135066C28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1D2A0E-3B40-7708-21DB-2F12A08BB447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804C38F-B4B6-3BC8-D0BC-BA896A71E1FA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04430C7-2481-E947-9BDE-09F0D11F74B2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EAA12E5-92FC-10CC-5FA2-5E5A64315B20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6D3604C-0594-CEBF-D89E-13D0520DB6CB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674B4DB-3A07-9CEC-EF59-FFB5B9C7BB29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E86E80E-3FEF-71CB-C62C-296AEADFF200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8C113F4-C867-B510-DF84-AFF62AF01C86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88D00BC-0BF7-9FD5-707A-0ECDBA26740A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3F4B3A6-03E1-427A-D685-B0E2DC78BE54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ED946F7-AF41-07C9-17A1-A01F6530378A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A386A27-6AB2-D4BD-0D9A-6EBF2AEE95B9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B6B20-02AA-3D46-2857-AF999BE8E9E7}"/>
              </a:ext>
            </a:extLst>
          </p:cNvPr>
          <p:cNvSpPr txBox="1"/>
          <p:nvPr/>
        </p:nvSpPr>
        <p:spPr>
          <a:xfrm>
            <a:off x="2313685" y="2977579"/>
            <a:ext cx="132156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Many 8</a:t>
            </a:r>
            <a:r>
              <a:rPr lang="en-US" sz="4800" b="0" i="0" baseline="3000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th</a:t>
            </a:r>
            <a:r>
              <a:rPr lang="en-US" sz="48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 graders want to open small businesses or continue their parents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Students THINK that college is the only pathway, but it’s not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For some, it is depending on what they want to do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For others, going to college may be a waste of time and money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8A9688D-201F-2D7C-B6B2-FF11ADF4E477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Why are we doing this?</a:t>
            </a:r>
          </a:p>
        </p:txBody>
      </p:sp>
    </p:spTree>
    <p:extLst>
      <p:ext uri="{BB962C8B-B14F-4D97-AF65-F5344CB8AC3E}">
        <p14:creationId xmlns:p14="http://schemas.microsoft.com/office/powerpoint/2010/main" val="351003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993B0-28F4-DE78-6F09-A2F6F68A0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45B3DEB-E296-803B-7063-1B3A7533F70D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5742D2-D252-9E5F-45C9-ABBD73CE87EB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EC50FFF-7639-E208-EF2C-783D115E684F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078FB6-9136-E56E-DF9F-5B965AEDBC1B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3E418C8-6D0B-24B3-F7A5-4AA9A95BF117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6DAA9F6-0839-0A83-6F82-98B24276E906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1FC9B1A-8638-DA04-83E2-79B662036303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18FD514-CCD7-C9C7-606F-388E96EE3F0E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5E21F52-4103-9E57-C938-27552DD5AF7F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D7B2CC5-531D-06E2-A3FC-2651ACAC5D32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F41C0DC-96C4-E44D-3094-FFFA0969BF0B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07A4389-6CB3-4024-C70B-E681DEE79038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D8F154C-64CD-B195-0EBF-30A9AB8B500B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9123348-026D-12FF-F0E8-0E8515167E42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80782-A95A-4081-44D2-7C114FD2CCDA}"/>
              </a:ext>
            </a:extLst>
          </p:cNvPr>
          <p:cNvSpPr txBox="1"/>
          <p:nvPr/>
        </p:nvSpPr>
        <p:spPr>
          <a:xfrm>
            <a:off x="2313685" y="2977579"/>
            <a:ext cx="1321566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rgbClr val="111111"/>
                </a:solidFill>
                <a:effectLst/>
                <a:latin typeface="Kollektif Bold" panose="020B0604020202020204" charset="0"/>
              </a:rPr>
              <a:t>Most importantly, we want you to understand that school is important.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It is a vital part of OPENING DOORS to you.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As a young adult, you want as many doors and pathways available for you as possible.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This means understanding how school can help you get where you want to go.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11111"/>
                </a:solidFill>
                <a:latin typeface="Kollektif Bold" panose="020B0604020202020204" charset="0"/>
              </a:rPr>
              <a:t>Bad grades and getting in trouble CLOSE  doors to you.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8720456-78EF-B028-DA9C-D21C06B40329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Why are we doing this?</a:t>
            </a:r>
          </a:p>
        </p:txBody>
      </p:sp>
    </p:spTree>
    <p:extLst>
      <p:ext uri="{BB962C8B-B14F-4D97-AF65-F5344CB8AC3E}">
        <p14:creationId xmlns:p14="http://schemas.microsoft.com/office/powerpoint/2010/main" val="13055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CC92F-6A7E-2B75-92D0-D4EC9262B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876DB4C-0192-271E-6A45-459DFFA0CFA4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82C5FB3-FFBF-6846-6065-8315CF7D87A5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1139FFF-2A9E-5C34-4F36-C7EED98CAF2D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0BF959E-2935-AC44-CB80-283D1C0E766B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38C9EE0-3294-9D9B-D01F-03E934172BB7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F5856B9-FE75-2E2B-C561-4CC4CE17B87A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6DF97C6-CCD3-0C1B-8F5D-8B70E4C3A085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F33E2FB-F40F-E2D6-2F42-CA09A6A9450B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0DC49FD-3EBE-2D8C-A251-0865B0C25CDC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A8C198E-BAF5-B23E-EA6D-04E99835FC22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63F67E2-444C-61C7-6433-3C363B19E4DE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D36AFD2-5836-9006-EFB3-46FA63726F42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0BC7E9A-D790-0FC0-E788-3DBA79AFC2D3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298CF1F-212A-C8EB-FC4C-C14098939B18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3DEDA82-2967-F7DF-2F41-DF872A3A006E}"/>
              </a:ext>
            </a:extLst>
          </p:cNvPr>
          <p:cNvSpPr txBox="1"/>
          <p:nvPr/>
        </p:nvSpPr>
        <p:spPr>
          <a:xfrm>
            <a:off x="2380890" y="1185884"/>
            <a:ext cx="116868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Success in School OPENS Doors</a:t>
            </a:r>
          </a:p>
        </p:txBody>
      </p:sp>
      <p:pic>
        <p:nvPicPr>
          <p:cNvPr id="1030" name="Picture 6" descr="Image result for animated gif door opening">
            <a:extLst>
              <a:ext uri="{FF2B5EF4-FFF2-40B4-BE49-F238E27FC236}">
                <a16:creationId xmlns:a16="http://schemas.microsoft.com/office/drawing/2014/main" id="{765C10CE-7CE8-8ABC-FABF-CD0853AB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383344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C4000B-2AA2-DB7E-D518-C95391ECE53F}"/>
              </a:ext>
            </a:extLst>
          </p:cNvPr>
          <p:cNvSpPr txBox="1"/>
          <p:nvPr/>
        </p:nvSpPr>
        <p:spPr>
          <a:xfrm>
            <a:off x="3146350" y="7849772"/>
            <a:ext cx="3009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UBUNTU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9C1CE4-6CDE-6A0E-6D94-7756BBE47B66}"/>
              </a:ext>
            </a:extLst>
          </p:cNvPr>
          <p:cNvSpPr txBox="1"/>
          <p:nvPr/>
        </p:nvSpPr>
        <p:spPr>
          <a:xfrm>
            <a:off x="12353885" y="8008497"/>
            <a:ext cx="4933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Good Behavior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70075C-7CD6-0FD0-2F77-92B062E86387}"/>
              </a:ext>
            </a:extLst>
          </p:cNvPr>
          <p:cNvSpPr txBox="1"/>
          <p:nvPr/>
        </p:nvSpPr>
        <p:spPr>
          <a:xfrm>
            <a:off x="11149645" y="3482798"/>
            <a:ext cx="5558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Good Citizenship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93D035-5509-1454-D149-985DC6E590B3}"/>
              </a:ext>
            </a:extLst>
          </p:cNvPr>
          <p:cNvSpPr txBox="1"/>
          <p:nvPr/>
        </p:nvSpPr>
        <p:spPr>
          <a:xfrm>
            <a:off x="2107809" y="4175760"/>
            <a:ext cx="43259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Good Grades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ABA4A-8B7D-6E1E-606B-A01C5B662AF1}"/>
              </a:ext>
            </a:extLst>
          </p:cNvPr>
          <p:cNvSpPr txBox="1"/>
          <p:nvPr/>
        </p:nvSpPr>
        <p:spPr>
          <a:xfrm>
            <a:off x="6400035" y="8955777"/>
            <a:ext cx="58719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Good PSAT Scores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9EB8B3-0267-2B3D-8342-FD0547561E37}"/>
              </a:ext>
            </a:extLst>
          </p:cNvPr>
          <p:cNvSpPr txBox="1"/>
          <p:nvPr/>
        </p:nvSpPr>
        <p:spPr>
          <a:xfrm>
            <a:off x="6155507" y="5614417"/>
            <a:ext cx="1910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Clubs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A5DAE0-AAED-CFBC-2EF6-C54EBA83FDF5}"/>
              </a:ext>
            </a:extLst>
          </p:cNvPr>
          <p:cNvSpPr txBox="1"/>
          <p:nvPr/>
        </p:nvSpPr>
        <p:spPr>
          <a:xfrm>
            <a:off x="1144506" y="5955053"/>
            <a:ext cx="2089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190EC3-9D35-3D85-19E0-3016814C72C8}"/>
              </a:ext>
            </a:extLst>
          </p:cNvPr>
          <p:cNvSpPr txBox="1"/>
          <p:nvPr/>
        </p:nvSpPr>
        <p:spPr>
          <a:xfrm>
            <a:off x="9256542" y="5909025"/>
            <a:ext cx="8641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Choosing the Right Classes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7CE130-6C21-E2FE-E3B8-F2C58719B866}"/>
              </a:ext>
            </a:extLst>
          </p:cNvPr>
          <p:cNvSpPr txBox="1"/>
          <p:nvPr/>
        </p:nvSpPr>
        <p:spPr>
          <a:xfrm>
            <a:off x="6569608" y="2918185"/>
            <a:ext cx="22220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Sports</a:t>
            </a:r>
          </a:p>
        </p:txBody>
      </p:sp>
    </p:spTree>
    <p:extLst>
      <p:ext uri="{BB962C8B-B14F-4D97-AF65-F5344CB8AC3E}">
        <p14:creationId xmlns:p14="http://schemas.microsoft.com/office/powerpoint/2010/main" val="317619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7" grpId="1"/>
      <p:bldP spid="28" grpId="0"/>
      <p:bldP spid="29" grpId="0"/>
      <p:bldP spid="30" grpId="0"/>
      <p:bldP spid="31" grpId="0"/>
      <p:bldP spid="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9A6B-68B9-5C0F-787B-D8D4C12A9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ad Stick Figure Slamming Door GIF | GIFDB.com">
            <a:extLst>
              <a:ext uri="{FF2B5EF4-FFF2-40B4-BE49-F238E27FC236}">
                <a16:creationId xmlns:a16="http://schemas.microsoft.com/office/drawing/2014/main" id="{0C8D402F-CAC9-7FD8-3BC7-8ECF41D5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20" y="3321652"/>
            <a:ext cx="7229416" cy="60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CBD0D88-F024-D734-7DB4-7376FCC8B7D2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FED9F42-AD07-660B-5F3F-6D5A0267CFA6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135F979-C8D9-E42D-F49B-BA55C5FB8A08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81CCC4B-2640-B86B-FB23-E0C01947F312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DEFA3A8-610A-B33B-EA9B-26F87B53AB6A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6CDABEA-B58D-CAF1-9DAF-3CB81B1FE4D2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6CA9D63-1BD7-8AFE-E35E-3925EC2A810A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C7720A2-D023-E824-8D49-4E3A95925552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A4ADA0A-C934-D532-7E36-E1603ED29661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7B01418-D765-847D-E73C-7B42CC448F36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0FF9699-433A-5712-6808-44D4C66F2791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0EEDA28-5F54-A367-F7A1-65807DE3B681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3651D2A-CB31-B077-EA65-85FC94898076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3AD7C9A-12E0-DA3B-F0B4-32E0595B6A39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F8D3504-BC03-9CA6-B028-8A103FC09422}"/>
              </a:ext>
            </a:extLst>
          </p:cNvPr>
          <p:cNvSpPr txBox="1"/>
          <p:nvPr/>
        </p:nvSpPr>
        <p:spPr>
          <a:xfrm>
            <a:off x="2380890" y="1185884"/>
            <a:ext cx="116868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Failure in School CLOSES Doors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E393C8-4752-5282-A533-195C94B92917}"/>
              </a:ext>
            </a:extLst>
          </p:cNvPr>
          <p:cNvSpPr txBox="1"/>
          <p:nvPr/>
        </p:nvSpPr>
        <p:spPr>
          <a:xfrm>
            <a:off x="3445637" y="6507364"/>
            <a:ext cx="4966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Bullying others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7F5A4E-FE95-3A59-B0EE-ABF198DDB4AD}"/>
              </a:ext>
            </a:extLst>
          </p:cNvPr>
          <p:cNvSpPr txBox="1"/>
          <p:nvPr/>
        </p:nvSpPr>
        <p:spPr>
          <a:xfrm>
            <a:off x="10549584" y="2815662"/>
            <a:ext cx="4442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Suspensions/</a:t>
            </a:r>
          </a:p>
          <a:p>
            <a:r>
              <a:rPr lang="en-US" sz="6000" b="1" dirty="0"/>
              <a:t>Expulsions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21871-1651-382D-B647-22BD1735C4D5}"/>
              </a:ext>
            </a:extLst>
          </p:cNvPr>
          <p:cNvSpPr txBox="1"/>
          <p:nvPr/>
        </p:nvSpPr>
        <p:spPr>
          <a:xfrm>
            <a:off x="3188252" y="3833446"/>
            <a:ext cx="4092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Poor Grades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F0DE9D-A902-C640-7728-EC0EDFE62555}"/>
              </a:ext>
            </a:extLst>
          </p:cNvPr>
          <p:cNvSpPr txBox="1"/>
          <p:nvPr/>
        </p:nvSpPr>
        <p:spPr>
          <a:xfrm>
            <a:off x="5556738" y="2386554"/>
            <a:ext cx="31438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Inactivity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E7B292-8179-B1A0-D398-E74F2D63FBB7}"/>
              </a:ext>
            </a:extLst>
          </p:cNvPr>
          <p:cNvSpPr txBox="1"/>
          <p:nvPr/>
        </p:nvSpPr>
        <p:spPr>
          <a:xfrm>
            <a:off x="906191" y="5023373"/>
            <a:ext cx="29843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Low GPA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36681B-E98B-3F9B-1227-6301FB8649AD}"/>
              </a:ext>
            </a:extLst>
          </p:cNvPr>
          <p:cNvSpPr txBox="1"/>
          <p:nvPr/>
        </p:nvSpPr>
        <p:spPr>
          <a:xfrm>
            <a:off x="9144000" y="5806724"/>
            <a:ext cx="76623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Putting no thought into</a:t>
            </a:r>
          </a:p>
          <a:p>
            <a:r>
              <a:rPr lang="en-US" sz="6000" b="1" dirty="0"/>
              <a:t>the classes you choose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096B19-3B57-9F35-CA08-2F56DC577A56}"/>
              </a:ext>
            </a:extLst>
          </p:cNvPr>
          <p:cNvSpPr txBox="1"/>
          <p:nvPr/>
        </p:nvSpPr>
        <p:spPr>
          <a:xfrm>
            <a:off x="9272830" y="8557855"/>
            <a:ext cx="6424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Arguing with adults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56BAF8-CE96-FC76-8F02-F291DFF3D268}"/>
              </a:ext>
            </a:extLst>
          </p:cNvPr>
          <p:cNvSpPr txBox="1"/>
          <p:nvPr/>
        </p:nvSpPr>
        <p:spPr>
          <a:xfrm>
            <a:off x="1009962" y="8381522"/>
            <a:ext cx="5638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Poor PSAT Scores</a:t>
            </a:r>
          </a:p>
        </p:txBody>
      </p:sp>
    </p:spTree>
    <p:extLst>
      <p:ext uri="{BB962C8B-B14F-4D97-AF65-F5344CB8AC3E}">
        <p14:creationId xmlns:p14="http://schemas.microsoft.com/office/powerpoint/2010/main" val="42292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9" grpId="0"/>
      <p:bldP spid="30" grpId="0"/>
      <p:bldP spid="18" grpId="0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9C0F-2789-B997-9249-87C65BBB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3EF79EA-656C-7350-8C94-60791B92A53A}"/>
              </a:ext>
            </a:extLst>
          </p:cNvPr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06BB280-6D3C-DA4A-0348-022C913C3E16}"/>
              </a:ext>
            </a:extLst>
          </p:cNvPr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DB9D5AB-0DF8-7C25-7577-B7F6EC36C613}"/>
              </a:ext>
            </a:extLst>
          </p:cNvPr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61AACB5-ECFA-B1E4-CF9A-FCA9CDBD643B}"/>
              </a:ext>
            </a:extLst>
          </p:cNvPr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2BA4B45-74C1-2DC6-AF09-92E82375EF6D}"/>
              </a:ext>
            </a:extLst>
          </p:cNvPr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E2DF81A-A03B-ED48-E86E-84B4F19AB215}"/>
              </a:ext>
            </a:extLst>
          </p:cNvPr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73FCA23-50B2-0040-2F81-C1B5BE2E33CA}"/>
              </a:ext>
            </a:extLst>
          </p:cNvPr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BDDE9A8-74DC-EE9F-4CD6-E9ED06D3401E}"/>
              </a:ext>
            </a:extLst>
          </p:cNvPr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9677AC1-4577-9C63-5636-263ABC82C4DE}"/>
              </a:ext>
            </a:extLst>
          </p:cNvPr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000C3F8-2A35-39C7-5B2F-ABBDB493B8EA}"/>
              </a:ext>
            </a:extLst>
          </p:cNvPr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E183FC2-0552-FDFC-C19D-CE371FCF2CC4}"/>
              </a:ext>
            </a:extLst>
          </p:cNvPr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5C9BDD7-6B50-C274-BB4A-B05284DC05B9}"/>
              </a:ext>
            </a:extLst>
          </p:cNvPr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367C1CC-5C82-363C-A07C-B5AB6A955288}"/>
              </a:ext>
            </a:extLst>
          </p:cNvPr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38E62B2-E101-7982-F899-AB205DC923D4}"/>
              </a:ext>
            </a:extLst>
          </p:cNvPr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5E4AAA-C3E8-ECD5-0811-23BF0C8E0EE2}"/>
              </a:ext>
            </a:extLst>
          </p:cNvPr>
          <p:cNvSpPr txBox="1"/>
          <p:nvPr/>
        </p:nvSpPr>
        <p:spPr>
          <a:xfrm>
            <a:off x="2313685" y="2977579"/>
            <a:ext cx="1321566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The goals of this project are as follows: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Choose a career YOU are interested 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Investigate and understand what it will take to achieve your career goal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Investigate and understand how this career will impact your future lifestyle goals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Develop a pathway to be able to successfully achieve this career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11111"/>
                </a:solidFill>
                <a:latin typeface="Kollektif Bold" panose="020B0604020202020204" charset="0"/>
              </a:rPr>
              <a:t>Learn how to research a topic using reputable sources related to that topic</a:t>
            </a:r>
            <a:endParaRPr lang="en-US" sz="4000" dirty="0">
              <a:latin typeface="Kollektif Bold" panose="020B060402020202020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AD33E91-68CB-3AEC-DA0F-400358E3D671}"/>
              </a:ext>
            </a:extLst>
          </p:cNvPr>
          <p:cNvSpPr txBox="1"/>
          <p:nvPr/>
        </p:nvSpPr>
        <p:spPr>
          <a:xfrm>
            <a:off x="2380891" y="1185884"/>
            <a:ext cx="106264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1097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Goals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32179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7725</TotalTime>
  <Words>642</Words>
  <Application>Microsoft Office PowerPoint</Application>
  <PresentationFormat>Custom</PresentationFormat>
  <Paragraphs>83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Aptos</vt:lpstr>
      <vt:lpstr>Kollektif Bold</vt:lpstr>
      <vt:lpstr>Office Theme</vt:lpstr>
      <vt:lpstr>Acrobat Document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Modern Business Infographic Presentation</dc:title>
  <cp:lastModifiedBy>GRILLO, BETH</cp:lastModifiedBy>
  <cp:revision>6</cp:revision>
  <dcterms:created xsi:type="dcterms:W3CDTF">2006-08-16T00:00:00Z</dcterms:created>
  <dcterms:modified xsi:type="dcterms:W3CDTF">2025-01-29T12:32:01Z</dcterms:modified>
  <dc:identifier>DAGNXWx5L7A</dc:identifier>
</cp:coreProperties>
</file>